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58" y="1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1A24EE-EC62-EDF7-472B-D359C5DF506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10967E4-33C5-1B5B-35B3-D75493B1565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33C6C0-5391-AB68-A536-28556E4070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E846D6-654F-0DFF-128A-E20096F760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7F4DA1C-D7F6-326E-920D-EAD93103F1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5798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90102A-E691-7D7F-B971-DAEBF540FC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477125F-036A-7D78-5D2C-E69665853DC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E93814-B38B-38DA-2EE8-71575555B7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5349E0-C332-0081-CEFD-39E5F2933B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4BFC7D-4B97-8F78-E8A8-52E4115524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16269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D6C14D6-BB6A-4590-BE25-668F9AB8BEC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D6C541B-3066-2F81-3F7C-BFB93FCA127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F8F0CB9-B32A-FD39-1991-6D58947C5A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28D1E2-0849-93FB-FC4E-2D3C3F0DF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B90800-2396-D0FE-F9C3-B4C17D3FE5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76949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B8E5F9-B708-C677-8AEC-B20F082639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B763A2D-52ED-7818-39B4-19C8BF4A19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E3000D-27BA-17DA-EB6F-E3E300A3BA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09F51E-ACC5-7124-479B-94FB8369F3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0EC57A-9813-7A9E-686F-6D79B8E03A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3868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F04662-2558-4488-186B-8F50A9EF7B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D52010B-167A-552C-7979-9B31585F5C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A95A38-4A13-A3DA-5E4A-1C092110E2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156445-30FB-ED72-FFC4-DB5350595C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325BB0-EAA4-BE60-FE8C-8D6095E815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882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8E4D9A-9CD1-28A4-0B84-EF093F0ECE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C0632D-3BA8-3C7B-96CA-8579B658B61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ECB1BD0-6F22-23CA-E3C7-0F5B3EED8A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566866-828D-B10B-D268-B4499A1B9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917C1E8-7E92-EF68-0649-F64F2126CC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5082D9B-0EC4-A3B4-F564-8B84635112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32788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5DB04B-DF34-4626-63F7-1AFC270845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A9A18ED-80CF-D570-6DFE-FF5D33F097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09C4CE-B04F-33F7-1F03-8ACE4A2B60E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0D4C8A-4C28-8E3C-9E8D-E622D17D248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385CC-A145-6CD2-6B2A-06A92CF3431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E88874F-6C38-396D-F4B7-CCD3408657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FA632B4-DB3C-D365-3AC2-A76C5416BA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2D5BA9C-C5E4-13A4-8A46-90713AF23E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462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18471A-33C8-96C5-E355-C98DDE6C31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96F18CE-A06A-18C6-3911-9130626515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E6CFF4B-D021-D702-1E07-67E7E47800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8CED091-DCA0-4FDF-0E8F-DF957D6704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54429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03C8D5D-658F-9B69-4BE5-9668B0E9C2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75905EE-B6A4-22AA-C175-541E1DCAF9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392C525-3465-3D92-396F-CB800E7D68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0325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0E27B9-E25F-C9A7-5A04-6E3F7FC60F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9FFDBA-D915-B266-01B7-C4C9330815F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9FE476-6271-4A94-BB6D-06C7B0CA4B9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E64F08F-6BC9-1184-952E-C95EC83471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6B7CF30-5217-AC6E-8893-A4E8EC980A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8C5B2C-793D-6520-EFDF-88EBE40A1F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989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9ECB8D-47D6-B12C-FE78-4CE37231D1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9712EFA-EA91-63A7-EB42-B7EEE3B16A7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0B8E508-2196-E118-A130-5C0E1EF119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DE3A929-8C83-594E-48C5-4E83AA01C6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90F821-2FDC-9308-A7B9-13611E50F8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A681D4D-78C2-508B-CE3A-25BC9C73B4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94165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4139EF7-6B50-34AC-F91B-96796F3F7A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311DD1-DF33-7BC3-A191-271B6B13F5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B7B3BC-BF62-FAE1-EF96-7937FE46A52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B03A134-E353-4717-BBCD-6AEE5A8B99BC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0A5C5C-7081-4F8E-0EF0-7F7B82575A9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1FD9EF-3581-A2DF-9295-3DFB010FAEA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5101981-AC0D-46E8-B923-40CE220D0E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28358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31" name="Rectangle 1030">
            <a:extLst>
              <a:ext uri="{FF2B5EF4-FFF2-40B4-BE49-F238E27FC236}">
                <a16:creationId xmlns:a16="http://schemas.microsoft.com/office/drawing/2014/main" id="{9B7AD9F6-8CE7-4299-8FC6-328F4DCD3FF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D4C21EEB-AB25-6CF4-625F-4A195A5B1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90338" y="640080"/>
            <a:ext cx="3734014" cy="3566160"/>
          </a:xfr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z="5400"/>
              <a:t>Garbage Presentation</a:t>
            </a:r>
          </a:p>
        </p:txBody>
      </p:sp>
      <p:sp>
        <p:nvSpPr>
          <p:cNvPr id="1033" name="sketchy line">
            <a:extLst>
              <a:ext uri="{FF2B5EF4-FFF2-40B4-BE49-F238E27FC236}">
                <a16:creationId xmlns:a16="http://schemas.microsoft.com/office/drawing/2014/main" id="{F49775AF-8896-43EE-92C6-83497D6DC56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90338" y="4409267"/>
            <a:ext cx="3474720" cy="18288"/>
          </a:xfrm>
          <a:custGeom>
            <a:avLst/>
            <a:gdLst>
              <a:gd name="connsiteX0" fmla="*/ 0 w 3474720"/>
              <a:gd name="connsiteY0" fmla="*/ 0 h 18288"/>
              <a:gd name="connsiteX1" fmla="*/ 694944 w 3474720"/>
              <a:gd name="connsiteY1" fmla="*/ 0 h 18288"/>
              <a:gd name="connsiteX2" fmla="*/ 1355141 w 3474720"/>
              <a:gd name="connsiteY2" fmla="*/ 0 h 18288"/>
              <a:gd name="connsiteX3" fmla="*/ 2015338 w 3474720"/>
              <a:gd name="connsiteY3" fmla="*/ 0 h 18288"/>
              <a:gd name="connsiteX4" fmla="*/ 2779776 w 3474720"/>
              <a:gd name="connsiteY4" fmla="*/ 0 h 18288"/>
              <a:gd name="connsiteX5" fmla="*/ 3474720 w 3474720"/>
              <a:gd name="connsiteY5" fmla="*/ 0 h 18288"/>
              <a:gd name="connsiteX6" fmla="*/ 3474720 w 3474720"/>
              <a:gd name="connsiteY6" fmla="*/ 18288 h 18288"/>
              <a:gd name="connsiteX7" fmla="*/ 2779776 w 3474720"/>
              <a:gd name="connsiteY7" fmla="*/ 18288 h 18288"/>
              <a:gd name="connsiteX8" fmla="*/ 2189074 w 3474720"/>
              <a:gd name="connsiteY8" fmla="*/ 18288 h 18288"/>
              <a:gd name="connsiteX9" fmla="*/ 1528877 w 3474720"/>
              <a:gd name="connsiteY9" fmla="*/ 18288 h 18288"/>
              <a:gd name="connsiteX10" fmla="*/ 868680 w 3474720"/>
              <a:gd name="connsiteY10" fmla="*/ 18288 h 18288"/>
              <a:gd name="connsiteX11" fmla="*/ 0 w 3474720"/>
              <a:gd name="connsiteY11" fmla="*/ 18288 h 18288"/>
              <a:gd name="connsiteX12" fmla="*/ 0 w 3474720"/>
              <a:gd name="connsiteY12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3474720" h="18288" fill="none" extrusionOk="0">
                <a:moveTo>
                  <a:pt x="0" y="0"/>
                </a:moveTo>
                <a:cubicBezTo>
                  <a:pt x="224454" y="-14544"/>
                  <a:pt x="495407" y="26540"/>
                  <a:pt x="694944" y="0"/>
                </a:cubicBezTo>
                <a:cubicBezTo>
                  <a:pt x="894481" y="-26540"/>
                  <a:pt x="1130063" y="24713"/>
                  <a:pt x="1355141" y="0"/>
                </a:cubicBezTo>
                <a:cubicBezTo>
                  <a:pt x="1580219" y="-24713"/>
                  <a:pt x="1820099" y="26695"/>
                  <a:pt x="2015338" y="0"/>
                </a:cubicBezTo>
                <a:cubicBezTo>
                  <a:pt x="2210577" y="-26695"/>
                  <a:pt x="2402045" y="165"/>
                  <a:pt x="2779776" y="0"/>
                </a:cubicBezTo>
                <a:cubicBezTo>
                  <a:pt x="3157507" y="-165"/>
                  <a:pt x="3286859" y="-15571"/>
                  <a:pt x="3474720" y="0"/>
                </a:cubicBezTo>
                <a:cubicBezTo>
                  <a:pt x="3474286" y="7551"/>
                  <a:pt x="3474253" y="9822"/>
                  <a:pt x="3474720" y="18288"/>
                </a:cubicBezTo>
                <a:cubicBezTo>
                  <a:pt x="3233904" y="29845"/>
                  <a:pt x="2945134" y="-5256"/>
                  <a:pt x="2779776" y="18288"/>
                </a:cubicBezTo>
                <a:cubicBezTo>
                  <a:pt x="2614418" y="41832"/>
                  <a:pt x="2339768" y="22709"/>
                  <a:pt x="2189074" y="18288"/>
                </a:cubicBezTo>
                <a:cubicBezTo>
                  <a:pt x="2038380" y="13867"/>
                  <a:pt x="1817434" y="-4947"/>
                  <a:pt x="1528877" y="18288"/>
                </a:cubicBezTo>
                <a:cubicBezTo>
                  <a:pt x="1240320" y="41523"/>
                  <a:pt x="1042447" y="37198"/>
                  <a:pt x="868680" y="18288"/>
                </a:cubicBezTo>
                <a:cubicBezTo>
                  <a:pt x="694913" y="-622"/>
                  <a:pt x="233232" y="44909"/>
                  <a:pt x="0" y="18288"/>
                </a:cubicBezTo>
                <a:cubicBezTo>
                  <a:pt x="60" y="11696"/>
                  <a:pt x="66" y="3758"/>
                  <a:pt x="0" y="0"/>
                </a:cubicBezTo>
                <a:close/>
              </a:path>
              <a:path w="3474720" h="18288" stroke="0" extrusionOk="0">
                <a:moveTo>
                  <a:pt x="0" y="0"/>
                </a:moveTo>
                <a:cubicBezTo>
                  <a:pt x="202328" y="-14716"/>
                  <a:pt x="332722" y="-11499"/>
                  <a:pt x="625450" y="0"/>
                </a:cubicBezTo>
                <a:cubicBezTo>
                  <a:pt x="918178" y="11499"/>
                  <a:pt x="1096688" y="5123"/>
                  <a:pt x="1389888" y="0"/>
                </a:cubicBezTo>
                <a:cubicBezTo>
                  <a:pt x="1683088" y="-5123"/>
                  <a:pt x="1835981" y="-14038"/>
                  <a:pt x="1980590" y="0"/>
                </a:cubicBezTo>
                <a:cubicBezTo>
                  <a:pt x="2125199" y="14038"/>
                  <a:pt x="2396099" y="-7203"/>
                  <a:pt x="2571293" y="0"/>
                </a:cubicBezTo>
                <a:cubicBezTo>
                  <a:pt x="2746487" y="7203"/>
                  <a:pt x="3041609" y="-12036"/>
                  <a:pt x="3474720" y="0"/>
                </a:cubicBezTo>
                <a:cubicBezTo>
                  <a:pt x="3474638" y="4406"/>
                  <a:pt x="3474631" y="9982"/>
                  <a:pt x="3474720" y="18288"/>
                </a:cubicBezTo>
                <a:cubicBezTo>
                  <a:pt x="3324873" y="21876"/>
                  <a:pt x="3136771" y="12587"/>
                  <a:pt x="2814523" y="18288"/>
                </a:cubicBezTo>
                <a:cubicBezTo>
                  <a:pt x="2492275" y="23989"/>
                  <a:pt x="2294402" y="47111"/>
                  <a:pt x="2154326" y="18288"/>
                </a:cubicBezTo>
                <a:cubicBezTo>
                  <a:pt x="2014250" y="-10535"/>
                  <a:pt x="1820317" y="33903"/>
                  <a:pt x="1494130" y="18288"/>
                </a:cubicBezTo>
                <a:cubicBezTo>
                  <a:pt x="1167943" y="2673"/>
                  <a:pt x="948432" y="14868"/>
                  <a:pt x="729691" y="18288"/>
                </a:cubicBezTo>
                <a:cubicBezTo>
                  <a:pt x="510950" y="21708"/>
                  <a:pt x="264032" y="24354"/>
                  <a:pt x="0" y="18288"/>
                </a:cubicBezTo>
                <a:cubicBezTo>
                  <a:pt x="189" y="14288"/>
                  <a:pt x="-703" y="3747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4450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2863741219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26" name="Picture 2">
            <a:extLst>
              <a:ext uri="{FF2B5EF4-FFF2-40B4-BE49-F238E27FC236}">
                <a16:creationId xmlns:a16="http://schemas.microsoft.com/office/drawing/2014/main" id="{E6D0DCDA-72A0-0255-1BBB-69053E33197F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868" r="7431"/>
          <a:stretch/>
        </p:blipFill>
        <p:spPr bwMode="auto">
          <a:xfrm>
            <a:off x="5311702" y="10"/>
            <a:ext cx="6878775" cy="6857990"/>
          </a:xfrm>
          <a:custGeom>
            <a:avLst/>
            <a:gdLst/>
            <a:ahLst/>
            <a:cxnLst/>
            <a:rect l="l" t="t" r="r" b="b"/>
            <a:pathLst>
              <a:path w="6878775" h="6858000">
                <a:moveTo>
                  <a:pt x="1102973" y="0"/>
                </a:moveTo>
                <a:lnTo>
                  <a:pt x="1160688" y="0"/>
                </a:lnTo>
                <a:lnTo>
                  <a:pt x="983189" y="331786"/>
                </a:lnTo>
                <a:cubicBezTo>
                  <a:pt x="914866" y="469145"/>
                  <a:pt x="850355" y="608712"/>
                  <a:pt x="789261" y="750263"/>
                </a:cubicBezTo>
                <a:cubicBezTo>
                  <a:pt x="774307" y="784928"/>
                  <a:pt x="759992" y="819849"/>
                  <a:pt x="745295" y="854514"/>
                </a:cubicBezTo>
                <a:cubicBezTo>
                  <a:pt x="756682" y="845393"/>
                  <a:pt x="765489" y="833492"/>
                  <a:pt x="770857" y="819975"/>
                </a:cubicBezTo>
                <a:cubicBezTo>
                  <a:pt x="879943" y="589569"/>
                  <a:pt x="999605" y="365513"/>
                  <a:pt x="1131329" y="148742"/>
                </a:cubicBezTo>
                <a:lnTo>
                  <a:pt x="1227589" y="0"/>
                </a:lnTo>
                <a:lnTo>
                  <a:pt x="6878775" y="0"/>
                </a:lnTo>
                <a:lnTo>
                  <a:pt x="6878775" y="6858000"/>
                </a:lnTo>
                <a:lnTo>
                  <a:pt x="713521" y="6858000"/>
                </a:lnTo>
                <a:lnTo>
                  <a:pt x="625642" y="6670527"/>
                </a:lnTo>
                <a:cubicBezTo>
                  <a:pt x="507232" y="6398531"/>
                  <a:pt x="403083" y="6118381"/>
                  <a:pt x="312785" y="5830359"/>
                </a:cubicBezTo>
                <a:cubicBezTo>
                  <a:pt x="278149" y="5719759"/>
                  <a:pt x="248879" y="5607635"/>
                  <a:pt x="212198" y="5480401"/>
                </a:cubicBezTo>
                <a:cubicBezTo>
                  <a:pt x="212208" y="5491601"/>
                  <a:pt x="212803" y="5502788"/>
                  <a:pt x="213988" y="5513923"/>
                </a:cubicBezTo>
                <a:cubicBezTo>
                  <a:pt x="264089" y="5723695"/>
                  <a:pt x="307290" y="5935370"/>
                  <a:pt x="365826" y="6142729"/>
                </a:cubicBezTo>
                <a:cubicBezTo>
                  <a:pt x="433152" y="6380817"/>
                  <a:pt x="510068" y="6614016"/>
                  <a:pt x="597975" y="6841549"/>
                </a:cubicBezTo>
                <a:lnTo>
                  <a:pt x="604824" y="6858000"/>
                </a:lnTo>
                <a:lnTo>
                  <a:pt x="552056" y="6858000"/>
                </a:lnTo>
                <a:lnTo>
                  <a:pt x="539576" y="6828295"/>
                </a:lnTo>
                <a:cubicBezTo>
                  <a:pt x="380597" y="6414594"/>
                  <a:pt x="260223" y="5988893"/>
                  <a:pt x="171555" y="5552906"/>
                </a:cubicBezTo>
                <a:cubicBezTo>
                  <a:pt x="91163" y="5157998"/>
                  <a:pt x="43746" y="4758899"/>
                  <a:pt x="12305" y="4357388"/>
                </a:cubicBezTo>
                <a:cubicBezTo>
                  <a:pt x="-14281" y="4013908"/>
                  <a:pt x="4507" y="3672965"/>
                  <a:pt x="46684" y="3331516"/>
                </a:cubicBezTo>
                <a:cubicBezTo>
                  <a:pt x="127203" y="2664286"/>
                  <a:pt x="277819" y="2007265"/>
                  <a:pt x="496065" y="1371196"/>
                </a:cubicBezTo>
                <a:cubicBezTo>
                  <a:pt x="636273" y="966066"/>
                  <a:pt x="800445" y="573253"/>
                  <a:pt x="995723" y="196614"/>
                </a:cubicBezTo>
                <a:close/>
              </a:path>
            </a:pathLst>
          </a:cu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4880445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Garbage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Garbage Presentation</dc:title>
  <dc:creator>Bryon Smedley</dc:creator>
  <cp:lastModifiedBy>Bryon Smedley</cp:lastModifiedBy>
  <cp:revision>1</cp:revision>
  <dcterms:created xsi:type="dcterms:W3CDTF">2023-07-28T12:57:32Z</dcterms:created>
  <dcterms:modified xsi:type="dcterms:W3CDTF">2023-07-28T12:59:33Z</dcterms:modified>
</cp:coreProperties>
</file>

<file path=docProps/thumbnail.jpeg>
</file>