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charts/chart1.xml" ContentType="application/vnd.openxmlformats-officedocument.drawingml.chart+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80" r:id="rId1"/>
  </p:sldMasterIdLst>
  <p:notesMasterIdLst>
    <p:notesMasterId r:id="rId13"/>
  </p:notesMasterIdLst>
  <p:handoutMasterIdLst>
    <p:handoutMasterId r:id="rId14"/>
  </p:handoutMasterIdLst>
  <p:sldIdLst>
    <p:sldId id="256" r:id="rId2"/>
    <p:sldId id="257" r:id="rId3"/>
    <p:sldId id="258" r:id="rId4"/>
    <p:sldId id="259" r:id="rId5"/>
    <p:sldId id="260" r:id="rId6"/>
    <p:sldId id="261" r:id="rId7"/>
    <p:sldId id="262" r:id="rId8"/>
    <p:sldId id="263" r:id="rId9"/>
    <p:sldId id="264" r:id="rId10"/>
    <p:sldId id="265" r:id="rId11"/>
    <p:sldId id="266" r:id="rId12"/>
  </p:sldIdLst>
  <p:sldSz cx="12192000" cy="6858000"/>
  <p:notesSz cx="6858000" cy="9144000"/>
  <p:defaultTextStyle>
    <a:defPPr>
      <a:defRPr lang="en-US"/>
    </a:defPPr>
    <a:lvl1pPr algn="l" rtl="0" fontAlgn="base">
      <a:spcBef>
        <a:spcPct val="0"/>
      </a:spcBef>
      <a:spcAft>
        <a:spcPct val="0"/>
      </a:spcAft>
      <a:defRPr kumimoji="1" sz="2400" kern="1200">
        <a:solidFill>
          <a:schemeClr val="tx1"/>
        </a:solidFill>
        <a:latin typeface="Times New Roman" pitchFamily="18" charset="0"/>
        <a:ea typeface="+mn-ea"/>
        <a:cs typeface="+mn-cs"/>
      </a:defRPr>
    </a:lvl1pPr>
    <a:lvl2pPr marL="457200" algn="l" rtl="0" fontAlgn="base">
      <a:spcBef>
        <a:spcPct val="0"/>
      </a:spcBef>
      <a:spcAft>
        <a:spcPct val="0"/>
      </a:spcAft>
      <a:defRPr kumimoji="1" sz="2400" kern="1200">
        <a:solidFill>
          <a:schemeClr val="tx1"/>
        </a:solidFill>
        <a:latin typeface="Times New Roman" pitchFamily="18" charset="0"/>
        <a:ea typeface="+mn-ea"/>
        <a:cs typeface="+mn-cs"/>
      </a:defRPr>
    </a:lvl2pPr>
    <a:lvl3pPr marL="914400" algn="l" rtl="0" fontAlgn="base">
      <a:spcBef>
        <a:spcPct val="0"/>
      </a:spcBef>
      <a:spcAft>
        <a:spcPct val="0"/>
      </a:spcAft>
      <a:defRPr kumimoji="1" sz="2400" kern="1200">
        <a:solidFill>
          <a:schemeClr val="tx1"/>
        </a:solidFill>
        <a:latin typeface="Times New Roman" pitchFamily="18" charset="0"/>
        <a:ea typeface="+mn-ea"/>
        <a:cs typeface="+mn-cs"/>
      </a:defRPr>
    </a:lvl3pPr>
    <a:lvl4pPr marL="1371600" algn="l" rtl="0" fontAlgn="base">
      <a:spcBef>
        <a:spcPct val="0"/>
      </a:spcBef>
      <a:spcAft>
        <a:spcPct val="0"/>
      </a:spcAft>
      <a:defRPr kumimoji="1" sz="2400" kern="1200">
        <a:solidFill>
          <a:schemeClr val="tx1"/>
        </a:solidFill>
        <a:latin typeface="Times New Roman" pitchFamily="18" charset="0"/>
        <a:ea typeface="+mn-ea"/>
        <a:cs typeface="+mn-cs"/>
      </a:defRPr>
    </a:lvl4pPr>
    <a:lvl5pPr marL="1828800" algn="l" rtl="0" fontAlgn="base">
      <a:spcBef>
        <a:spcPct val="0"/>
      </a:spcBef>
      <a:spcAft>
        <a:spcPct val="0"/>
      </a:spcAft>
      <a:defRPr kumimoji="1" sz="2400" kern="1200">
        <a:solidFill>
          <a:schemeClr val="tx1"/>
        </a:solidFill>
        <a:latin typeface="Times New Roman" pitchFamily="18" charset="0"/>
        <a:ea typeface="+mn-ea"/>
        <a:cs typeface="+mn-cs"/>
      </a:defRPr>
    </a:lvl5pPr>
    <a:lvl6pPr marL="2286000" algn="l" defTabSz="914400" rtl="0" eaLnBrk="1" latinLnBrk="0" hangingPunct="1">
      <a:defRPr kumimoji="1" sz="2400" kern="1200">
        <a:solidFill>
          <a:schemeClr val="tx1"/>
        </a:solidFill>
        <a:latin typeface="Times New Roman" pitchFamily="18" charset="0"/>
        <a:ea typeface="+mn-ea"/>
        <a:cs typeface="+mn-cs"/>
      </a:defRPr>
    </a:lvl6pPr>
    <a:lvl7pPr marL="2743200" algn="l" defTabSz="914400" rtl="0" eaLnBrk="1" latinLnBrk="0" hangingPunct="1">
      <a:defRPr kumimoji="1" sz="2400" kern="1200">
        <a:solidFill>
          <a:schemeClr val="tx1"/>
        </a:solidFill>
        <a:latin typeface="Times New Roman" pitchFamily="18" charset="0"/>
        <a:ea typeface="+mn-ea"/>
        <a:cs typeface="+mn-cs"/>
      </a:defRPr>
    </a:lvl7pPr>
    <a:lvl8pPr marL="3200400" algn="l" defTabSz="914400" rtl="0" eaLnBrk="1" latinLnBrk="0" hangingPunct="1">
      <a:defRPr kumimoji="1" sz="2400" kern="1200">
        <a:solidFill>
          <a:schemeClr val="tx1"/>
        </a:solidFill>
        <a:latin typeface="Times New Roman" pitchFamily="18" charset="0"/>
        <a:ea typeface="+mn-ea"/>
        <a:cs typeface="+mn-cs"/>
      </a:defRPr>
    </a:lvl8pPr>
    <a:lvl9pPr marL="3657600" algn="l" defTabSz="914400" rtl="0" eaLnBrk="1" latinLnBrk="0" hangingPunct="1">
      <a:defRPr kumimoji="1" sz="2400" kern="1200">
        <a:solidFill>
          <a:schemeClr val="tx1"/>
        </a:solidFill>
        <a:latin typeface="Times New Roman" pitchFamily="18" charset="0"/>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32787"/>
    <p:restoredTop sz="90929"/>
  </p:normalViewPr>
  <p:slideViewPr>
    <p:cSldViewPr>
      <p:cViewPr varScale="1">
        <p:scale>
          <a:sx n="100" d="100"/>
          <a:sy n="100" d="100"/>
        </p:scale>
        <p:origin x="498" y="90"/>
      </p:cViewPr>
      <p:guideLst>
        <p:guide orient="horz" pos="2160"/>
        <p:guide pos="384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36004" cy="36004"/>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handoutMaster" Target="handoutMasters/handoutMaster1.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34"/>
    </mc:Choice>
    <mc:Fallback>
      <c:style val="34"/>
    </mc:Fallback>
  </mc:AlternateContent>
  <c:chart>
    <c:autoTitleDeleted val="1"/>
    <c:plotArea>
      <c:layout>
        <c:manualLayout>
          <c:layoutTarget val="inner"/>
          <c:xMode val="edge"/>
          <c:yMode val="edge"/>
          <c:x val="0.14718390937474515"/>
          <c:y val="9.3567251461988313E-2"/>
          <c:w val="0.8350703089494188"/>
          <c:h val="0.72087502615874566"/>
        </c:manualLayout>
      </c:layout>
      <c:lineChart>
        <c:grouping val="standard"/>
        <c:varyColors val="0"/>
        <c:ser>
          <c:idx val="0"/>
          <c:order val="0"/>
          <c:tx>
            <c:strRef>
              <c:f>Sheet1!$A$2</c:f>
              <c:strCache>
                <c:ptCount val="1"/>
                <c:pt idx="0">
                  <c:v>Last Year</c:v>
                </c:pt>
              </c:strCache>
            </c:strRef>
          </c:tx>
          <c:cat>
            <c:strRef>
              <c:f>Sheet1!$B$1:$E$1</c:f>
              <c:strCache>
                <c:ptCount val="4"/>
                <c:pt idx="0">
                  <c:v>1st Qtr</c:v>
                </c:pt>
                <c:pt idx="1">
                  <c:v>2nd Qtr</c:v>
                </c:pt>
                <c:pt idx="2">
                  <c:v>3rd Qtr</c:v>
                </c:pt>
                <c:pt idx="3">
                  <c:v>4th Qtr</c:v>
                </c:pt>
              </c:strCache>
            </c:strRef>
          </c:cat>
          <c:val>
            <c:numRef>
              <c:f>Sheet1!$B$2:$E$2</c:f>
              <c:numCache>
                <c:formatCode>#,##0</c:formatCode>
                <c:ptCount val="4"/>
                <c:pt idx="0">
                  <c:v>23548</c:v>
                </c:pt>
                <c:pt idx="1">
                  <c:v>35187</c:v>
                </c:pt>
                <c:pt idx="2">
                  <c:v>31448</c:v>
                </c:pt>
                <c:pt idx="3">
                  <c:v>78548</c:v>
                </c:pt>
              </c:numCache>
            </c:numRef>
          </c:val>
          <c:smooth val="0"/>
          <c:extLst>
            <c:ext xmlns:c16="http://schemas.microsoft.com/office/drawing/2014/chart" uri="{C3380CC4-5D6E-409C-BE32-E72D297353CC}">
              <c16:uniqueId val="{00000000-58F5-4B77-A840-D4A01E79F5F3}"/>
            </c:ext>
          </c:extLst>
        </c:ser>
        <c:ser>
          <c:idx val="1"/>
          <c:order val="1"/>
          <c:tx>
            <c:strRef>
              <c:f>Sheet1!$A$3</c:f>
              <c:strCache>
                <c:ptCount val="1"/>
                <c:pt idx="0">
                  <c:v>This Year</c:v>
                </c:pt>
              </c:strCache>
            </c:strRef>
          </c:tx>
          <c:cat>
            <c:strRef>
              <c:f>Sheet1!$B$1:$E$1</c:f>
              <c:strCache>
                <c:ptCount val="4"/>
                <c:pt idx="0">
                  <c:v>1st Qtr</c:v>
                </c:pt>
                <c:pt idx="1">
                  <c:v>2nd Qtr</c:v>
                </c:pt>
                <c:pt idx="2">
                  <c:v>3rd Qtr</c:v>
                </c:pt>
                <c:pt idx="3">
                  <c:v>4th Qtr</c:v>
                </c:pt>
              </c:strCache>
            </c:strRef>
          </c:cat>
          <c:val>
            <c:numRef>
              <c:f>Sheet1!$B$3:$E$3</c:f>
              <c:numCache>
                <c:formatCode>#,##0</c:formatCode>
                <c:ptCount val="4"/>
                <c:pt idx="0">
                  <c:v>43593</c:v>
                </c:pt>
                <c:pt idx="1">
                  <c:v>92078</c:v>
                </c:pt>
                <c:pt idx="2">
                  <c:v>65872</c:v>
                </c:pt>
                <c:pt idx="3">
                  <c:v>90059</c:v>
                </c:pt>
              </c:numCache>
            </c:numRef>
          </c:val>
          <c:smooth val="0"/>
          <c:extLst>
            <c:ext xmlns:c16="http://schemas.microsoft.com/office/drawing/2014/chart" uri="{C3380CC4-5D6E-409C-BE32-E72D297353CC}">
              <c16:uniqueId val="{00000001-58F5-4B77-A840-D4A01E79F5F3}"/>
            </c:ext>
          </c:extLst>
        </c:ser>
        <c:dLbls>
          <c:showLegendKey val="0"/>
          <c:showVal val="0"/>
          <c:showCatName val="0"/>
          <c:showSerName val="0"/>
          <c:showPercent val="0"/>
          <c:showBubbleSize val="0"/>
        </c:dLbls>
        <c:marker val="1"/>
        <c:smooth val="0"/>
        <c:axId val="34666368"/>
        <c:axId val="34667904"/>
      </c:lineChart>
      <c:catAx>
        <c:axId val="34666368"/>
        <c:scaling>
          <c:orientation val="minMax"/>
        </c:scaling>
        <c:delete val="0"/>
        <c:axPos val="b"/>
        <c:numFmt formatCode="General" sourceLinked="1"/>
        <c:majorTickMark val="out"/>
        <c:minorTickMark val="none"/>
        <c:tickLblPos val="nextTo"/>
        <c:txPr>
          <a:bodyPr rot="0" vert="horz"/>
          <a:lstStyle/>
          <a:p>
            <a:pPr>
              <a:defRPr/>
            </a:pPr>
            <a:endParaRPr lang="en-US"/>
          </a:p>
        </c:txPr>
        <c:crossAx val="34667904"/>
        <c:crosses val="autoZero"/>
        <c:auto val="1"/>
        <c:lblAlgn val="ctr"/>
        <c:lblOffset val="100"/>
        <c:tickLblSkip val="1"/>
        <c:tickMarkSkip val="1"/>
        <c:noMultiLvlLbl val="0"/>
      </c:catAx>
      <c:valAx>
        <c:axId val="34667904"/>
        <c:scaling>
          <c:orientation val="minMax"/>
        </c:scaling>
        <c:delete val="0"/>
        <c:axPos val="l"/>
        <c:majorGridlines/>
        <c:numFmt formatCode="#,##0" sourceLinked="1"/>
        <c:majorTickMark val="out"/>
        <c:minorTickMark val="none"/>
        <c:tickLblPos val="nextTo"/>
        <c:txPr>
          <a:bodyPr rot="0" vert="horz"/>
          <a:lstStyle/>
          <a:p>
            <a:pPr>
              <a:defRPr/>
            </a:pPr>
            <a:endParaRPr lang="en-US"/>
          </a:p>
        </c:txPr>
        <c:crossAx val="34666368"/>
        <c:crosses val="autoZero"/>
        <c:crossBetween val="between"/>
      </c:valAx>
    </c:plotArea>
    <c:legend>
      <c:legendPos val="t"/>
      <c:overlay val="0"/>
    </c:legend>
    <c:plotVisOnly val="1"/>
    <c:dispBlanksAs val="gap"/>
    <c:showDLblsOverMax val="0"/>
  </c:chart>
  <c:spPr>
    <a:noFill/>
    <a:ln>
      <a:noFill/>
    </a:ln>
  </c:spPr>
  <c:txPr>
    <a:bodyPr/>
    <a:lstStyle/>
    <a:p>
      <a:pPr>
        <a:defRPr sz="1800"/>
      </a:pPr>
      <a:endParaRPr lang="en-US"/>
    </a:p>
  </c:txPr>
  <c:externalData r:id="rId1">
    <c:autoUpdate val="0"/>
  </c:externalData>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8434" name="Rectangle 2"/>
          <p:cNvSpPr>
            <a:spLocks noGrp="1" noChangeArrowheads="1"/>
          </p:cNvSpPr>
          <p:nvPr>
            <p:ph type="hdr" sz="quarter"/>
          </p:nvPr>
        </p:nvSpPr>
        <p:spPr bwMode="auto">
          <a:xfrm>
            <a:off x="0" y="0"/>
            <a:ext cx="2971800" cy="457200"/>
          </a:xfrm>
          <a:prstGeom prst="rect">
            <a:avLst/>
          </a:prstGeom>
          <a:noFill/>
          <a:ln w="12700" cap="sq">
            <a:noFill/>
            <a:miter lim="800000"/>
            <a:headEnd type="none" w="sm" len="sm"/>
            <a:tailEnd type="none" w="sm" len="sm"/>
          </a:ln>
          <a:effectLst/>
        </p:spPr>
        <p:txBody>
          <a:bodyPr vert="horz" wrap="square" lIns="91440" tIns="45720" rIns="91440" bIns="45720" numCol="1" anchor="t" anchorCtr="0" compatLnSpc="1">
            <a:prstTxWarp prst="textNoShape">
              <a:avLst/>
            </a:prstTxWarp>
          </a:bodyPr>
          <a:lstStyle>
            <a:lvl1pPr eaLnBrk="0" hangingPunct="0">
              <a:defRPr kumimoji="0" sz="1200"/>
            </a:lvl1pPr>
          </a:lstStyle>
          <a:p>
            <a:endParaRPr lang="en-US"/>
          </a:p>
        </p:txBody>
      </p:sp>
      <p:sp>
        <p:nvSpPr>
          <p:cNvPr id="18435" name="Rectangle 3"/>
          <p:cNvSpPr>
            <a:spLocks noGrp="1" noChangeArrowheads="1"/>
          </p:cNvSpPr>
          <p:nvPr>
            <p:ph type="dt" sz="quarter" idx="1"/>
          </p:nvPr>
        </p:nvSpPr>
        <p:spPr bwMode="auto">
          <a:xfrm>
            <a:off x="3886200" y="0"/>
            <a:ext cx="2971800" cy="457200"/>
          </a:xfrm>
          <a:prstGeom prst="rect">
            <a:avLst/>
          </a:prstGeom>
          <a:noFill/>
          <a:ln w="12700" cap="sq">
            <a:noFill/>
            <a:miter lim="800000"/>
            <a:headEnd type="none" w="sm" len="sm"/>
            <a:tailEnd type="none" w="sm" len="sm"/>
          </a:ln>
          <a:effectLst/>
        </p:spPr>
        <p:txBody>
          <a:bodyPr vert="horz" wrap="square" lIns="91440" tIns="45720" rIns="91440" bIns="45720" numCol="1" anchor="t" anchorCtr="0" compatLnSpc="1">
            <a:prstTxWarp prst="textNoShape">
              <a:avLst/>
            </a:prstTxWarp>
          </a:bodyPr>
          <a:lstStyle>
            <a:lvl1pPr algn="r" eaLnBrk="0" hangingPunct="0">
              <a:defRPr kumimoji="0" sz="1200"/>
            </a:lvl1pPr>
          </a:lstStyle>
          <a:p>
            <a:endParaRPr lang="en-US"/>
          </a:p>
        </p:txBody>
      </p:sp>
      <p:sp>
        <p:nvSpPr>
          <p:cNvPr id="18436" name="Rectangle 4"/>
          <p:cNvSpPr>
            <a:spLocks noGrp="1" noChangeArrowheads="1"/>
          </p:cNvSpPr>
          <p:nvPr>
            <p:ph type="ftr" sz="quarter" idx="2"/>
          </p:nvPr>
        </p:nvSpPr>
        <p:spPr bwMode="auto">
          <a:xfrm>
            <a:off x="0" y="8686800"/>
            <a:ext cx="2971800" cy="457200"/>
          </a:xfrm>
          <a:prstGeom prst="rect">
            <a:avLst/>
          </a:prstGeom>
          <a:noFill/>
          <a:ln w="12700" cap="sq">
            <a:noFill/>
            <a:miter lim="800000"/>
            <a:headEnd type="none" w="sm" len="sm"/>
            <a:tailEnd type="none" w="sm" len="sm"/>
          </a:ln>
          <a:effectLst/>
        </p:spPr>
        <p:txBody>
          <a:bodyPr vert="horz" wrap="square" lIns="91440" tIns="45720" rIns="91440" bIns="45720" numCol="1" anchor="b" anchorCtr="0" compatLnSpc="1">
            <a:prstTxWarp prst="textNoShape">
              <a:avLst/>
            </a:prstTxWarp>
          </a:bodyPr>
          <a:lstStyle>
            <a:lvl1pPr eaLnBrk="0" hangingPunct="0">
              <a:defRPr kumimoji="0" sz="1200"/>
            </a:lvl1pPr>
          </a:lstStyle>
          <a:p>
            <a:endParaRPr lang="en-US"/>
          </a:p>
        </p:txBody>
      </p:sp>
      <p:sp>
        <p:nvSpPr>
          <p:cNvPr id="18437" name="Rectangle 5"/>
          <p:cNvSpPr>
            <a:spLocks noGrp="1" noChangeArrowheads="1"/>
          </p:cNvSpPr>
          <p:nvPr>
            <p:ph type="sldNum" sz="quarter" idx="3"/>
          </p:nvPr>
        </p:nvSpPr>
        <p:spPr bwMode="auto">
          <a:xfrm>
            <a:off x="3886200" y="8686800"/>
            <a:ext cx="2971800" cy="457200"/>
          </a:xfrm>
          <a:prstGeom prst="rect">
            <a:avLst/>
          </a:prstGeom>
          <a:noFill/>
          <a:ln w="12700" cap="sq">
            <a:noFill/>
            <a:miter lim="800000"/>
            <a:headEnd type="none" w="sm" len="sm"/>
            <a:tailEnd type="none" w="sm" len="sm"/>
          </a:ln>
          <a:effectLst/>
        </p:spPr>
        <p:txBody>
          <a:bodyPr vert="horz" wrap="square" lIns="91440" tIns="45720" rIns="91440" bIns="45720" numCol="1" anchor="b" anchorCtr="0" compatLnSpc="1">
            <a:prstTxWarp prst="textNoShape">
              <a:avLst/>
            </a:prstTxWarp>
          </a:bodyPr>
          <a:lstStyle>
            <a:lvl1pPr algn="r" eaLnBrk="0" hangingPunct="0">
              <a:defRPr kumimoji="0" sz="1200"/>
            </a:lvl1pPr>
          </a:lstStyle>
          <a:p>
            <a:fld id="{1FCF9808-7A91-43D6-8ED0-36C1D7FB1C78}" type="slidenum">
              <a:rPr lang="en-US"/>
              <a:pPr/>
              <a:t>‹#›</a:t>
            </a:fld>
            <a:endParaRPr lang="en-US"/>
          </a:p>
        </p:txBody>
      </p:sp>
    </p:spTree>
    <p:extLst>
      <p:ext uri="{BB962C8B-B14F-4D97-AF65-F5344CB8AC3E}">
        <p14:creationId xmlns:p14="http://schemas.microsoft.com/office/powerpoint/2010/main" val="31060519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386" name="Rectangle 2"/>
          <p:cNvSpPr>
            <a:spLocks noGrp="1" noChangeArrowheads="1"/>
          </p:cNvSpPr>
          <p:nvPr>
            <p:ph type="hdr" sz="quarter"/>
          </p:nvPr>
        </p:nvSpPr>
        <p:spPr bwMode="auto">
          <a:xfrm>
            <a:off x="0" y="0"/>
            <a:ext cx="2971800" cy="457200"/>
          </a:xfrm>
          <a:prstGeom prst="rect">
            <a:avLst/>
          </a:prstGeom>
          <a:noFill/>
          <a:ln w="12700" cap="sq">
            <a:noFill/>
            <a:miter lim="800000"/>
            <a:headEnd type="none" w="sm" len="sm"/>
            <a:tailEnd type="none" w="sm" len="sm"/>
          </a:ln>
          <a:effectLst/>
        </p:spPr>
        <p:txBody>
          <a:bodyPr vert="horz" wrap="square" lIns="91440" tIns="45720" rIns="91440" bIns="45720" numCol="1" anchor="t" anchorCtr="0" compatLnSpc="1">
            <a:prstTxWarp prst="textNoShape">
              <a:avLst/>
            </a:prstTxWarp>
          </a:bodyPr>
          <a:lstStyle>
            <a:lvl1pPr eaLnBrk="0" hangingPunct="0">
              <a:defRPr kumimoji="0" sz="1200"/>
            </a:lvl1pPr>
          </a:lstStyle>
          <a:p>
            <a:endParaRPr lang="en-US"/>
          </a:p>
        </p:txBody>
      </p:sp>
      <p:sp>
        <p:nvSpPr>
          <p:cNvPr id="16387" name="Rectangle 3"/>
          <p:cNvSpPr>
            <a:spLocks noGrp="1" noChangeArrowheads="1"/>
          </p:cNvSpPr>
          <p:nvPr>
            <p:ph type="dt" idx="1"/>
          </p:nvPr>
        </p:nvSpPr>
        <p:spPr bwMode="auto">
          <a:xfrm>
            <a:off x="3886200" y="0"/>
            <a:ext cx="2971800" cy="457200"/>
          </a:xfrm>
          <a:prstGeom prst="rect">
            <a:avLst/>
          </a:prstGeom>
          <a:noFill/>
          <a:ln w="12700" cap="sq">
            <a:noFill/>
            <a:miter lim="800000"/>
            <a:headEnd type="none" w="sm" len="sm"/>
            <a:tailEnd type="none" w="sm" len="sm"/>
          </a:ln>
          <a:effectLst/>
        </p:spPr>
        <p:txBody>
          <a:bodyPr vert="horz" wrap="square" lIns="91440" tIns="45720" rIns="91440" bIns="45720" numCol="1" anchor="t" anchorCtr="0" compatLnSpc="1">
            <a:prstTxWarp prst="textNoShape">
              <a:avLst/>
            </a:prstTxWarp>
          </a:bodyPr>
          <a:lstStyle>
            <a:lvl1pPr algn="r" eaLnBrk="0" hangingPunct="0">
              <a:defRPr kumimoji="0" sz="1200"/>
            </a:lvl1pPr>
          </a:lstStyle>
          <a:p>
            <a:endParaRPr lang="en-US"/>
          </a:p>
        </p:txBody>
      </p:sp>
      <p:sp>
        <p:nvSpPr>
          <p:cNvPr id="16388" name="Rectangle 4"/>
          <p:cNvSpPr>
            <a:spLocks noGrp="1" noRot="1" noChangeAspect="1" noChangeArrowheads="1" noTextEdit="1"/>
          </p:cNvSpPr>
          <p:nvPr>
            <p:ph type="sldImg" idx="2"/>
          </p:nvPr>
        </p:nvSpPr>
        <p:spPr bwMode="auto">
          <a:xfrm>
            <a:off x="381000" y="685800"/>
            <a:ext cx="6096000" cy="3429000"/>
          </a:xfrm>
          <a:prstGeom prst="rect">
            <a:avLst/>
          </a:prstGeom>
          <a:noFill/>
          <a:ln w="9525">
            <a:solidFill>
              <a:srgbClr val="000000"/>
            </a:solidFill>
            <a:miter lim="800000"/>
            <a:headEnd/>
            <a:tailEnd/>
          </a:ln>
          <a:effectLst/>
        </p:spPr>
      </p:sp>
      <p:sp>
        <p:nvSpPr>
          <p:cNvPr id="16389" name="Rectangle 5"/>
          <p:cNvSpPr>
            <a:spLocks noGrp="1" noChangeArrowheads="1"/>
          </p:cNvSpPr>
          <p:nvPr>
            <p:ph type="body" sz="quarter" idx="3"/>
          </p:nvPr>
        </p:nvSpPr>
        <p:spPr bwMode="auto">
          <a:xfrm>
            <a:off x="914400" y="4343400"/>
            <a:ext cx="5029200" cy="4114800"/>
          </a:xfrm>
          <a:prstGeom prst="rect">
            <a:avLst/>
          </a:prstGeom>
          <a:noFill/>
          <a:ln w="12700" cap="sq">
            <a:noFill/>
            <a:miter lim="800000"/>
            <a:headEnd type="none" w="sm" len="sm"/>
            <a:tailEnd type="none" w="sm" len="sm"/>
          </a:ln>
          <a:effec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6390" name="Rectangle 6"/>
          <p:cNvSpPr>
            <a:spLocks noGrp="1" noChangeArrowheads="1"/>
          </p:cNvSpPr>
          <p:nvPr>
            <p:ph type="ftr" sz="quarter" idx="4"/>
          </p:nvPr>
        </p:nvSpPr>
        <p:spPr bwMode="auto">
          <a:xfrm>
            <a:off x="0" y="8686800"/>
            <a:ext cx="2971800" cy="457200"/>
          </a:xfrm>
          <a:prstGeom prst="rect">
            <a:avLst/>
          </a:prstGeom>
          <a:noFill/>
          <a:ln w="12700" cap="sq">
            <a:noFill/>
            <a:miter lim="800000"/>
            <a:headEnd type="none" w="sm" len="sm"/>
            <a:tailEnd type="none" w="sm" len="sm"/>
          </a:ln>
          <a:effectLst/>
        </p:spPr>
        <p:txBody>
          <a:bodyPr vert="horz" wrap="square" lIns="91440" tIns="45720" rIns="91440" bIns="45720" numCol="1" anchor="b" anchorCtr="0" compatLnSpc="1">
            <a:prstTxWarp prst="textNoShape">
              <a:avLst/>
            </a:prstTxWarp>
          </a:bodyPr>
          <a:lstStyle>
            <a:lvl1pPr eaLnBrk="0" hangingPunct="0">
              <a:defRPr kumimoji="0" sz="1200"/>
            </a:lvl1pPr>
          </a:lstStyle>
          <a:p>
            <a:endParaRPr lang="en-US"/>
          </a:p>
        </p:txBody>
      </p:sp>
      <p:sp>
        <p:nvSpPr>
          <p:cNvPr id="16391" name="Rectangle 7"/>
          <p:cNvSpPr>
            <a:spLocks noGrp="1" noChangeArrowheads="1"/>
          </p:cNvSpPr>
          <p:nvPr>
            <p:ph type="sldNum" sz="quarter" idx="5"/>
          </p:nvPr>
        </p:nvSpPr>
        <p:spPr bwMode="auto">
          <a:xfrm>
            <a:off x="3886200" y="8686800"/>
            <a:ext cx="2971800" cy="457200"/>
          </a:xfrm>
          <a:prstGeom prst="rect">
            <a:avLst/>
          </a:prstGeom>
          <a:noFill/>
          <a:ln w="12700" cap="sq">
            <a:noFill/>
            <a:miter lim="800000"/>
            <a:headEnd type="none" w="sm" len="sm"/>
            <a:tailEnd type="none" w="sm" len="sm"/>
          </a:ln>
          <a:effectLst/>
        </p:spPr>
        <p:txBody>
          <a:bodyPr vert="horz" wrap="square" lIns="91440" tIns="45720" rIns="91440" bIns="45720" numCol="1" anchor="b" anchorCtr="0" compatLnSpc="1">
            <a:prstTxWarp prst="textNoShape">
              <a:avLst/>
            </a:prstTxWarp>
          </a:bodyPr>
          <a:lstStyle>
            <a:lvl1pPr algn="r" eaLnBrk="0" hangingPunct="0">
              <a:defRPr kumimoji="0" sz="1200"/>
            </a:lvl1pPr>
          </a:lstStyle>
          <a:p>
            <a:fld id="{87BF36DA-CA34-4918-AF61-F9C5D3970AB6}" type="slidenum">
              <a:rPr lang="en-US"/>
              <a:pPr/>
              <a:t>‹#›</a:t>
            </a:fld>
            <a:endParaRPr lang="en-US"/>
          </a:p>
        </p:txBody>
      </p:sp>
    </p:spTree>
    <p:extLst>
      <p:ext uri="{BB962C8B-B14F-4D97-AF65-F5344CB8AC3E}">
        <p14:creationId xmlns:p14="http://schemas.microsoft.com/office/powerpoint/2010/main" val="3770286359"/>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Rot="1" noChangeAspect="1" noChangeArrowheads="1" noTextEdit="1"/>
          </p:cNvSpPr>
          <p:nvPr>
            <p:ph type="sldImg"/>
          </p:nvPr>
        </p:nvSpPr>
        <p:spPr>
          <a:xfrm>
            <a:off x="381000" y="685800"/>
            <a:ext cx="6096000" cy="3429000"/>
          </a:xfrm>
          <a:ln/>
        </p:spPr>
      </p:sp>
      <p:sp>
        <p:nvSpPr>
          <p:cNvPr id="1741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7BF36DA-CA34-4918-AF61-F9C5D3970AB6}" type="slidenum">
              <a:rPr lang="en-US" smtClean="0"/>
              <a:pPr/>
              <a:t>10</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7BF36DA-CA34-4918-AF61-F9C5D3970AB6}" type="slidenum">
              <a:rPr lang="en-US" smtClean="0"/>
              <a:pPr/>
              <a:t>11</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7BF36DA-CA34-4918-AF61-F9C5D3970AB6}" type="slidenum">
              <a:rPr lang="en-US" smtClean="0"/>
              <a:pPr/>
              <a:t>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7BF36DA-CA34-4918-AF61-F9C5D3970AB6}" type="slidenum">
              <a:rPr lang="en-US" smtClean="0"/>
              <a:pPr/>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7BF36DA-CA34-4918-AF61-F9C5D3970AB6}" type="slidenum">
              <a:rPr lang="en-US" smtClean="0"/>
              <a:pPr/>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7BF36DA-CA34-4918-AF61-F9C5D3970AB6}" type="slidenum">
              <a:rPr lang="en-US" smtClean="0"/>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7BF36DA-CA34-4918-AF61-F9C5D3970AB6}" type="slidenum">
              <a:rPr lang="en-US" smtClean="0"/>
              <a:pPr/>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7BF36DA-CA34-4918-AF61-F9C5D3970AB6}" type="slidenum">
              <a:rPr lang="en-US" smtClean="0"/>
              <a:pPr/>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7BF36DA-CA34-4918-AF61-F9C5D3970AB6}" type="slidenum">
              <a:rPr lang="en-US" smtClean="0"/>
              <a:pPr/>
              <a:t>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7BF36DA-CA34-4918-AF61-F9C5D3970AB6}" type="slidenum">
              <a:rPr lang="en-US" smtClean="0"/>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15" name="Rectangle 14"/>
          <p:cNvSpPr>
            <a:spLocks noChangeArrowheads="1"/>
          </p:cNvSpPr>
          <p:nvPr/>
        </p:nvSpPr>
        <p:spPr bwMode="white">
          <a:xfrm>
            <a:off x="0" y="6705600"/>
            <a:ext cx="12192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sz="2400"/>
          </a:p>
        </p:txBody>
      </p:sp>
      <p:sp>
        <p:nvSpPr>
          <p:cNvPr id="19" name="Rectangle 18"/>
          <p:cNvSpPr>
            <a:spLocks noChangeArrowheads="1"/>
          </p:cNvSpPr>
          <p:nvPr/>
        </p:nvSpPr>
        <p:spPr bwMode="white">
          <a:xfrm>
            <a:off x="11988800" y="3048"/>
            <a:ext cx="2032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sz="2400"/>
          </a:p>
        </p:txBody>
      </p:sp>
      <p:sp>
        <p:nvSpPr>
          <p:cNvPr id="18" name="Rectangle 17"/>
          <p:cNvSpPr>
            <a:spLocks noChangeArrowheads="1"/>
          </p:cNvSpPr>
          <p:nvPr/>
        </p:nvSpPr>
        <p:spPr bwMode="white">
          <a:xfrm>
            <a:off x="0" y="0"/>
            <a:ext cx="2032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sz="2400"/>
          </a:p>
        </p:txBody>
      </p:sp>
      <p:sp>
        <p:nvSpPr>
          <p:cNvPr id="16" name="Rectangle 15"/>
          <p:cNvSpPr>
            <a:spLocks noChangeArrowheads="1"/>
          </p:cNvSpPr>
          <p:nvPr/>
        </p:nvSpPr>
        <p:spPr bwMode="white">
          <a:xfrm>
            <a:off x="0" y="0"/>
            <a:ext cx="12192000" cy="25146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sz="2400"/>
          </a:p>
        </p:txBody>
      </p:sp>
      <p:sp>
        <p:nvSpPr>
          <p:cNvPr id="12" name="Rectangle 11"/>
          <p:cNvSpPr>
            <a:spLocks noChangeArrowheads="1"/>
          </p:cNvSpPr>
          <p:nvPr/>
        </p:nvSpPr>
        <p:spPr bwMode="auto">
          <a:xfrm>
            <a:off x="195072" y="6391657"/>
            <a:ext cx="11777472"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sz="2400"/>
          </a:p>
        </p:txBody>
      </p:sp>
      <p:sp>
        <p:nvSpPr>
          <p:cNvPr id="9" name="Subtitle 8"/>
          <p:cNvSpPr>
            <a:spLocks noGrp="1"/>
          </p:cNvSpPr>
          <p:nvPr>
            <p:ph type="subTitle" idx="1"/>
          </p:nvPr>
        </p:nvSpPr>
        <p:spPr>
          <a:xfrm>
            <a:off x="1828800" y="2819400"/>
            <a:ext cx="85344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a:t>Click to edit Master subtitle style</a:t>
            </a:r>
          </a:p>
        </p:txBody>
      </p:sp>
      <p:sp>
        <p:nvSpPr>
          <p:cNvPr id="28" name="Date Placeholder 27"/>
          <p:cNvSpPr>
            <a:spLocks noGrp="1"/>
          </p:cNvSpPr>
          <p:nvPr>
            <p:ph type="dt" sz="half" idx="10"/>
          </p:nvPr>
        </p:nvSpPr>
        <p:spPr/>
        <p:txBody>
          <a:bodyPr/>
          <a:lstStyle/>
          <a:p>
            <a:endParaRPr lang="en-US"/>
          </a:p>
        </p:txBody>
      </p:sp>
      <p:sp>
        <p:nvSpPr>
          <p:cNvPr id="17" name="Footer Placeholder 16"/>
          <p:cNvSpPr>
            <a:spLocks noGrp="1"/>
          </p:cNvSpPr>
          <p:nvPr>
            <p:ph type="ftr" sz="quarter" idx="11"/>
          </p:nvPr>
        </p:nvSpPr>
        <p:spPr/>
        <p:txBody>
          <a:bodyPr/>
          <a:lstStyle/>
          <a:p>
            <a:endParaRPr lang="en-US"/>
          </a:p>
        </p:txBody>
      </p:sp>
      <p:sp>
        <p:nvSpPr>
          <p:cNvPr id="7" name="Straight Connector 6"/>
          <p:cNvSpPr>
            <a:spLocks noChangeShapeType="1"/>
          </p:cNvSpPr>
          <p:nvPr/>
        </p:nvSpPr>
        <p:spPr bwMode="auto">
          <a:xfrm>
            <a:off x="207264" y="2420112"/>
            <a:ext cx="11777472"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sz="2400"/>
          </a:p>
        </p:txBody>
      </p:sp>
      <p:sp>
        <p:nvSpPr>
          <p:cNvPr id="10" name="Rectangle 9"/>
          <p:cNvSpPr>
            <a:spLocks noChangeArrowheads="1"/>
          </p:cNvSpPr>
          <p:nvPr/>
        </p:nvSpPr>
        <p:spPr bwMode="auto">
          <a:xfrm>
            <a:off x="203200" y="152400"/>
            <a:ext cx="11777472"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sz="2400" dirty="0"/>
          </a:p>
        </p:txBody>
      </p:sp>
      <p:sp>
        <p:nvSpPr>
          <p:cNvPr id="13" name="Oval 12"/>
          <p:cNvSpPr/>
          <p:nvPr/>
        </p:nvSpPr>
        <p:spPr>
          <a:xfrm>
            <a:off x="5689600" y="2115312"/>
            <a:ext cx="8128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2400"/>
          </a:p>
        </p:txBody>
      </p:sp>
      <p:sp>
        <p:nvSpPr>
          <p:cNvPr id="14" name="Oval 13"/>
          <p:cNvSpPr/>
          <p:nvPr/>
        </p:nvSpPr>
        <p:spPr>
          <a:xfrm>
            <a:off x="5815584" y="2209800"/>
            <a:ext cx="560832"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2400"/>
          </a:p>
        </p:txBody>
      </p:sp>
      <p:sp>
        <p:nvSpPr>
          <p:cNvPr id="29" name="Slide Number Placeholder 28"/>
          <p:cNvSpPr>
            <a:spLocks noGrp="1"/>
          </p:cNvSpPr>
          <p:nvPr>
            <p:ph type="sldNum" sz="quarter" idx="12"/>
          </p:nvPr>
        </p:nvSpPr>
        <p:spPr>
          <a:xfrm>
            <a:off x="5791200" y="2199451"/>
            <a:ext cx="609600" cy="441325"/>
          </a:xfrm>
        </p:spPr>
        <p:txBody>
          <a:bodyPr/>
          <a:lstStyle>
            <a:lvl1pPr>
              <a:defRPr>
                <a:solidFill>
                  <a:schemeClr val="accent3">
                    <a:shade val="75000"/>
                  </a:schemeClr>
                </a:solidFill>
              </a:defRPr>
            </a:lvl1pPr>
          </a:lstStyle>
          <a:p>
            <a:fld id="{958A8CF4-1FAF-4BD3-83FC-EA6780F038BA}" type="slidenum">
              <a:rPr lang="en-US" smtClean="0"/>
              <a:pPr/>
              <a:t>‹#›</a:t>
            </a:fld>
            <a:endParaRPr lang="en-US"/>
          </a:p>
        </p:txBody>
      </p:sp>
      <p:sp>
        <p:nvSpPr>
          <p:cNvPr id="8" name="Title 7"/>
          <p:cNvSpPr>
            <a:spLocks noGrp="1"/>
          </p:cNvSpPr>
          <p:nvPr>
            <p:ph type="ctrTitle"/>
          </p:nvPr>
        </p:nvSpPr>
        <p:spPr>
          <a:xfrm>
            <a:off x="914400" y="381000"/>
            <a:ext cx="10363200" cy="1752600"/>
          </a:xfrm>
        </p:spPr>
        <p:txBody>
          <a:bodyPr anchor="b"/>
          <a:lstStyle>
            <a:lvl1pPr>
              <a:defRPr sz="4200">
                <a:solidFill>
                  <a:schemeClr val="accent1"/>
                </a:solidFill>
              </a:defRPr>
            </a:lvl1pPr>
          </a:lstStyle>
          <a:p>
            <a:r>
              <a:rPr kumimoji="0" lang="en-US"/>
              <a:t>Click to edit Master title style</a:t>
            </a:r>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Vertical Text Placeholder 2"/>
          <p:cNvSpPr>
            <a:spLocks noGrp="1"/>
          </p:cNvSpPr>
          <p:nvPr>
            <p:ph type="body" orient="vert" idx="1"/>
          </p:nvPr>
        </p:nvSpPr>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768529E-9EF4-44CF-BB3D-786856317DC9}"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2"/>
      </p:bgRef>
    </p:bg>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12192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sz="2400"/>
          </a:p>
        </p:txBody>
      </p:sp>
      <p:sp>
        <p:nvSpPr>
          <p:cNvPr id="8" name="Rectangle 7"/>
          <p:cNvSpPr>
            <a:spLocks noChangeArrowheads="1"/>
          </p:cNvSpPr>
          <p:nvPr/>
        </p:nvSpPr>
        <p:spPr bwMode="white">
          <a:xfrm>
            <a:off x="9347200" y="0"/>
            <a:ext cx="28448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sz="2400"/>
          </a:p>
        </p:txBody>
      </p:sp>
      <p:sp>
        <p:nvSpPr>
          <p:cNvPr id="9" name="Rectangle 8"/>
          <p:cNvSpPr>
            <a:spLocks noChangeArrowheads="1"/>
          </p:cNvSpPr>
          <p:nvPr/>
        </p:nvSpPr>
        <p:spPr bwMode="white">
          <a:xfrm>
            <a:off x="0" y="0"/>
            <a:ext cx="12192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sz="2400"/>
          </a:p>
        </p:txBody>
      </p:sp>
      <p:sp>
        <p:nvSpPr>
          <p:cNvPr id="10" name="Rectangle 9"/>
          <p:cNvSpPr>
            <a:spLocks noChangeArrowheads="1"/>
          </p:cNvSpPr>
          <p:nvPr/>
        </p:nvSpPr>
        <p:spPr bwMode="white">
          <a:xfrm>
            <a:off x="0" y="0"/>
            <a:ext cx="2032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sz="2400"/>
          </a:p>
        </p:txBody>
      </p:sp>
      <p:sp>
        <p:nvSpPr>
          <p:cNvPr id="11" name="Rectangle 10"/>
          <p:cNvSpPr>
            <a:spLocks noChangeArrowheads="1"/>
          </p:cNvSpPr>
          <p:nvPr/>
        </p:nvSpPr>
        <p:spPr bwMode="auto">
          <a:xfrm>
            <a:off x="195072" y="6391657"/>
            <a:ext cx="11777472"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sz="2400"/>
          </a:p>
        </p:txBody>
      </p:sp>
      <p:sp>
        <p:nvSpPr>
          <p:cNvPr id="12" name="Rectangle 11"/>
          <p:cNvSpPr>
            <a:spLocks noChangeArrowheads="1"/>
          </p:cNvSpPr>
          <p:nvPr/>
        </p:nvSpPr>
        <p:spPr bwMode="auto">
          <a:xfrm>
            <a:off x="203200" y="155448"/>
            <a:ext cx="11777472"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sz="2400" dirty="0"/>
          </a:p>
        </p:txBody>
      </p:sp>
      <p:sp>
        <p:nvSpPr>
          <p:cNvPr id="13" name="Straight Connector 12"/>
          <p:cNvSpPr>
            <a:spLocks noChangeShapeType="1"/>
          </p:cNvSpPr>
          <p:nvPr/>
        </p:nvSpPr>
        <p:spPr bwMode="auto">
          <a:xfrm rot="5400000">
            <a:off x="6403340" y="3278124"/>
            <a:ext cx="6245352"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sz="2400"/>
          </a:p>
        </p:txBody>
      </p:sp>
      <p:sp>
        <p:nvSpPr>
          <p:cNvPr id="14" name="Oval 13"/>
          <p:cNvSpPr/>
          <p:nvPr/>
        </p:nvSpPr>
        <p:spPr>
          <a:xfrm>
            <a:off x="9119616" y="2925763"/>
            <a:ext cx="8128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2400"/>
          </a:p>
        </p:txBody>
      </p:sp>
      <p:sp>
        <p:nvSpPr>
          <p:cNvPr id="15" name="Oval 14"/>
          <p:cNvSpPr/>
          <p:nvPr/>
        </p:nvSpPr>
        <p:spPr>
          <a:xfrm>
            <a:off x="9245600" y="3020251"/>
            <a:ext cx="560832"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2400"/>
          </a:p>
        </p:txBody>
      </p:sp>
      <p:sp>
        <p:nvSpPr>
          <p:cNvPr id="6" name="Slide Number Placeholder 5"/>
          <p:cNvSpPr>
            <a:spLocks noGrp="1"/>
          </p:cNvSpPr>
          <p:nvPr>
            <p:ph type="sldNum" sz="quarter" idx="12"/>
          </p:nvPr>
        </p:nvSpPr>
        <p:spPr>
          <a:xfrm>
            <a:off x="9221216" y="3009902"/>
            <a:ext cx="609600" cy="441325"/>
          </a:xfrm>
        </p:spPr>
        <p:txBody>
          <a:bodyPr/>
          <a:lstStyle/>
          <a:p>
            <a:fld id="{9C3A9937-C9DB-475C-9665-72434A94581A}" type="slidenum">
              <a:rPr lang="en-US" smtClean="0"/>
              <a:pPr/>
              <a:t>‹#›</a:t>
            </a:fld>
            <a:endParaRPr lang="en-US"/>
          </a:p>
        </p:txBody>
      </p:sp>
      <p:sp>
        <p:nvSpPr>
          <p:cNvPr id="3" name="Vertical Text Placeholder 2"/>
          <p:cNvSpPr>
            <a:spLocks noGrp="1"/>
          </p:cNvSpPr>
          <p:nvPr>
            <p:ph type="body" orient="vert" idx="1"/>
          </p:nvPr>
        </p:nvSpPr>
        <p:spPr>
          <a:xfrm>
            <a:off x="406400" y="304800"/>
            <a:ext cx="8737600" cy="5821366"/>
          </a:xfrm>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2" name="Vertical Title 1"/>
          <p:cNvSpPr>
            <a:spLocks noGrp="1"/>
          </p:cNvSpPr>
          <p:nvPr>
            <p:ph type="title" orient="vert"/>
          </p:nvPr>
        </p:nvSpPr>
        <p:spPr>
          <a:xfrm>
            <a:off x="9855200" y="304802"/>
            <a:ext cx="1930400" cy="5851525"/>
          </a:xfrm>
        </p:spPr>
        <p:txBody>
          <a:bodyPr vert="eaVert"/>
          <a:lstStyle/>
          <a:p>
            <a:r>
              <a:rPr kumimoji="0" lang="en-US"/>
              <a:t>Click to edit Master title style</a:t>
            </a:r>
          </a:p>
        </p:txBody>
      </p:sp>
    </p:spTree>
  </p:cSld>
  <p:clrMapOvr>
    <a:overrideClrMapping bg1="lt1" tx1="dk1" bg2="lt2" tx2="dk2" accent1="accent1" accent2="accent2" accent3="accent3" accent4="accent4" accent5="accent5" accent6="accent6" hlink="hlink" folHlink="folHlink"/>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chart">
  <p:cSld name="Title and Chart">
    <p:spTree>
      <p:nvGrpSpPr>
        <p:cNvPr id="1" name=""/>
        <p:cNvGrpSpPr/>
        <p:nvPr/>
      </p:nvGrpSpPr>
      <p:grpSpPr>
        <a:xfrm>
          <a:off x="0" y="0"/>
          <a:ext cx="0" cy="0"/>
          <a:chOff x="0" y="0"/>
          <a:chExt cx="0" cy="0"/>
        </a:xfrm>
      </p:grpSpPr>
      <p:sp>
        <p:nvSpPr>
          <p:cNvPr id="2" name="Title 1"/>
          <p:cNvSpPr>
            <a:spLocks noGrp="1"/>
          </p:cNvSpPr>
          <p:nvPr>
            <p:ph type="title"/>
          </p:nvPr>
        </p:nvSpPr>
        <p:spPr>
          <a:xfrm>
            <a:off x="914400" y="609600"/>
            <a:ext cx="10363200" cy="1143000"/>
          </a:xfrm>
        </p:spPr>
        <p:txBody>
          <a:bodyPr/>
          <a:lstStyle/>
          <a:p>
            <a:r>
              <a:rPr lang="en-US"/>
              <a:t>Click to edit Master title style</a:t>
            </a:r>
          </a:p>
        </p:txBody>
      </p:sp>
      <p:sp>
        <p:nvSpPr>
          <p:cNvPr id="3" name="Chart Placeholder 2"/>
          <p:cNvSpPr>
            <a:spLocks noGrp="1"/>
          </p:cNvSpPr>
          <p:nvPr>
            <p:ph type="chart" idx="1"/>
          </p:nvPr>
        </p:nvSpPr>
        <p:spPr>
          <a:xfrm>
            <a:off x="914400" y="1981200"/>
            <a:ext cx="10363200" cy="4114800"/>
          </a:xfrm>
        </p:spPr>
        <p:txBody>
          <a:bodyPr/>
          <a:lstStyle/>
          <a:p>
            <a:endParaRPr lang="en-US"/>
          </a:p>
        </p:txBody>
      </p:sp>
      <p:sp>
        <p:nvSpPr>
          <p:cNvPr id="4" name="Date Placeholder 3"/>
          <p:cNvSpPr>
            <a:spLocks noGrp="1"/>
          </p:cNvSpPr>
          <p:nvPr>
            <p:ph type="dt" sz="half" idx="10"/>
          </p:nvPr>
        </p:nvSpPr>
        <p:spPr>
          <a:xfrm>
            <a:off x="914400" y="6248400"/>
            <a:ext cx="2540000" cy="457200"/>
          </a:xfrm>
        </p:spPr>
        <p:txBody>
          <a:bodyPr/>
          <a:lstStyle>
            <a:lvl1pPr>
              <a:defRPr/>
            </a:lvl1pPr>
          </a:lstStyle>
          <a:p>
            <a:endParaRPr lang="en-US"/>
          </a:p>
        </p:txBody>
      </p:sp>
      <p:sp>
        <p:nvSpPr>
          <p:cNvPr id="5" name="Footer Placeholder 4"/>
          <p:cNvSpPr>
            <a:spLocks noGrp="1"/>
          </p:cNvSpPr>
          <p:nvPr>
            <p:ph type="ftr" sz="quarter" idx="11"/>
          </p:nvPr>
        </p:nvSpPr>
        <p:spPr>
          <a:xfrm>
            <a:off x="4165600" y="6248400"/>
            <a:ext cx="3860800" cy="457200"/>
          </a:xfrm>
        </p:spPr>
        <p:txBody>
          <a:bodyPr/>
          <a:lstStyle>
            <a:lvl1pPr>
              <a:defRPr/>
            </a:lvl1pPr>
          </a:lstStyle>
          <a:p>
            <a:endParaRPr lang="en-US"/>
          </a:p>
        </p:txBody>
      </p:sp>
      <p:sp>
        <p:nvSpPr>
          <p:cNvPr id="6" name="Slide Number Placeholder 5"/>
          <p:cNvSpPr>
            <a:spLocks noGrp="1"/>
          </p:cNvSpPr>
          <p:nvPr>
            <p:ph type="sldNum" sz="quarter" idx="12"/>
          </p:nvPr>
        </p:nvSpPr>
        <p:spPr>
          <a:xfrm>
            <a:off x="8737600" y="6248400"/>
            <a:ext cx="2540000" cy="457200"/>
          </a:xfrm>
        </p:spPr>
        <p:txBody>
          <a:bodyPr/>
          <a:lstStyle>
            <a:lvl1pPr>
              <a:defRPr/>
            </a:lvl1pPr>
          </a:lstStyle>
          <a:p>
            <a:fld id="{D0C4F443-1FF9-417C-BDF3-6371FDA67128}" type="slidenum">
              <a:rPr lang="en-US"/>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3">
                    <a:shade val="75000"/>
                  </a:schemeClr>
                </a:solidFill>
              </a:defRPr>
            </a:lvl1pPr>
          </a:lstStyle>
          <a:p>
            <a:r>
              <a:rPr kumimoji="0" lang="en-US"/>
              <a:t>Click to edit Master title style</a:t>
            </a:r>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5815584" y="1026373"/>
            <a:ext cx="609600" cy="441325"/>
          </a:xfrm>
        </p:spPr>
        <p:txBody>
          <a:bodyPr/>
          <a:lstStyle/>
          <a:p>
            <a:fld id="{0C1E9180-4B19-4F24-93B7-B23258FEA643}" type="slidenum">
              <a:rPr lang="en-US" smtClean="0"/>
              <a:pPr/>
              <a:t>‹#›</a:t>
            </a:fld>
            <a:endParaRPr lang="en-US"/>
          </a:p>
        </p:txBody>
      </p:sp>
      <p:sp>
        <p:nvSpPr>
          <p:cNvPr id="8" name="Content Placeholder 7"/>
          <p:cNvSpPr>
            <a:spLocks noGrp="1"/>
          </p:cNvSpPr>
          <p:nvPr>
            <p:ph sz="quarter" idx="1"/>
          </p:nvPr>
        </p:nvSpPr>
        <p:spPr>
          <a:xfrm>
            <a:off x="402336" y="1527048"/>
            <a:ext cx="11338560" cy="4572000"/>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0"/>
            <a:ext cx="2032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sz="2400"/>
          </a:p>
        </p:txBody>
      </p:sp>
      <p:sp>
        <p:nvSpPr>
          <p:cNvPr id="15" name="Rectangle 14"/>
          <p:cNvSpPr>
            <a:spLocks noChangeArrowheads="1"/>
          </p:cNvSpPr>
          <p:nvPr/>
        </p:nvSpPr>
        <p:spPr bwMode="white">
          <a:xfrm>
            <a:off x="0" y="6705600"/>
            <a:ext cx="12192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sz="2400"/>
          </a:p>
        </p:txBody>
      </p:sp>
      <p:sp>
        <p:nvSpPr>
          <p:cNvPr id="16" name="Rectangle 15"/>
          <p:cNvSpPr>
            <a:spLocks noChangeArrowheads="1"/>
          </p:cNvSpPr>
          <p:nvPr/>
        </p:nvSpPr>
        <p:spPr bwMode="white">
          <a:xfrm>
            <a:off x="0" y="0"/>
            <a:ext cx="12192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sz="2400"/>
          </a:p>
        </p:txBody>
      </p:sp>
      <p:sp>
        <p:nvSpPr>
          <p:cNvPr id="18" name="Rectangle 17"/>
          <p:cNvSpPr>
            <a:spLocks noChangeArrowheads="1"/>
          </p:cNvSpPr>
          <p:nvPr/>
        </p:nvSpPr>
        <p:spPr bwMode="white">
          <a:xfrm>
            <a:off x="11988800" y="19050"/>
            <a:ext cx="2032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sz="2400"/>
          </a:p>
        </p:txBody>
      </p:sp>
      <p:sp>
        <p:nvSpPr>
          <p:cNvPr id="19" name="Rectangle 18"/>
          <p:cNvSpPr>
            <a:spLocks noChangeArrowheads="1"/>
          </p:cNvSpPr>
          <p:nvPr/>
        </p:nvSpPr>
        <p:spPr bwMode="white">
          <a:xfrm>
            <a:off x="203200" y="2286000"/>
            <a:ext cx="11777472" cy="304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sz="2400"/>
          </a:p>
        </p:txBody>
      </p:sp>
      <p:sp>
        <p:nvSpPr>
          <p:cNvPr id="12" name="Rectangle 11"/>
          <p:cNvSpPr>
            <a:spLocks noChangeArrowheads="1"/>
          </p:cNvSpPr>
          <p:nvPr/>
        </p:nvSpPr>
        <p:spPr bwMode="auto">
          <a:xfrm>
            <a:off x="207264" y="142352"/>
            <a:ext cx="11777472" cy="2139696"/>
          </a:xfrm>
          <a:prstGeom prst="rect">
            <a:avLst/>
          </a:prstGeom>
          <a:solidFill>
            <a:schemeClr val="accent1"/>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sz="2400"/>
          </a:p>
        </p:txBody>
      </p:sp>
      <p:sp>
        <p:nvSpPr>
          <p:cNvPr id="3" name="Text Placeholder 2"/>
          <p:cNvSpPr>
            <a:spLocks noGrp="1"/>
          </p:cNvSpPr>
          <p:nvPr>
            <p:ph type="body" idx="1"/>
          </p:nvPr>
        </p:nvSpPr>
        <p:spPr>
          <a:xfrm>
            <a:off x="1824568" y="2743200"/>
            <a:ext cx="8640232" cy="1673225"/>
          </a:xfrm>
        </p:spPr>
        <p:txBody>
          <a:bodyPr anchor="t"/>
          <a:lstStyle>
            <a:lvl1pPr marL="0" indent="0" algn="ctr">
              <a:buNone/>
              <a:defRPr sz="1600" b="1" cap="all" spc="25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a:t>Click to edit Master text styles</a:t>
            </a:r>
          </a:p>
        </p:txBody>
      </p:sp>
      <p:sp>
        <p:nvSpPr>
          <p:cNvPr id="13" name="Rectangle 12"/>
          <p:cNvSpPr>
            <a:spLocks noChangeArrowheads="1"/>
          </p:cNvSpPr>
          <p:nvPr/>
        </p:nvSpPr>
        <p:spPr bwMode="auto">
          <a:xfrm>
            <a:off x="195072" y="6391657"/>
            <a:ext cx="11777472"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sz="2400"/>
          </a:p>
        </p:txBody>
      </p:sp>
      <p:sp>
        <p:nvSpPr>
          <p:cNvPr id="14" name="Rectangle 13"/>
          <p:cNvSpPr>
            <a:spLocks noChangeArrowheads="1"/>
          </p:cNvSpPr>
          <p:nvPr/>
        </p:nvSpPr>
        <p:spPr bwMode="auto">
          <a:xfrm>
            <a:off x="203200" y="152400"/>
            <a:ext cx="11777472"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sz="2400" dirty="0"/>
          </a:p>
        </p:txBody>
      </p:sp>
      <p:sp>
        <p:nvSpPr>
          <p:cNvPr id="5" name="Footer Placeholder 4"/>
          <p:cNvSpPr>
            <a:spLocks noGrp="1"/>
          </p:cNvSpPr>
          <p:nvPr>
            <p:ph type="ftr" sz="quarter" idx="11"/>
          </p:nvPr>
        </p:nvSpPr>
        <p:spPr/>
        <p:txBody>
          <a:bodyPr/>
          <a:lstStyle/>
          <a:p>
            <a:endParaRPr lang="en-US"/>
          </a:p>
        </p:txBody>
      </p:sp>
      <p:sp>
        <p:nvSpPr>
          <p:cNvPr id="4" name="Date Placeholder 3"/>
          <p:cNvSpPr>
            <a:spLocks noGrp="1"/>
          </p:cNvSpPr>
          <p:nvPr>
            <p:ph type="dt" sz="half" idx="10"/>
          </p:nvPr>
        </p:nvSpPr>
        <p:spPr/>
        <p:txBody>
          <a:bodyPr/>
          <a:lstStyle/>
          <a:p>
            <a:endParaRPr lang="en-US"/>
          </a:p>
        </p:txBody>
      </p:sp>
      <p:sp>
        <p:nvSpPr>
          <p:cNvPr id="8" name="Straight Connector 7"/>
          <p:cNvSpPr>
            <a:spLocks noChangeShapeType="1"/>
          </p:cNvSpPr>
          <p:nvPr/>
        </p:nvSpPr>
        <p:spPr bwMode="auto">
          <a:xfrm>
            <a:off x="203200" y="2438400"/>
            <a:ext cx="11777472"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sz="2400"/>
          </a:p>
        </p:txBody>
      </p:sp>
      <p:sp>
        <p:nvSpPr>
          <p:cNvPr id="10" name="Oval 9"/>
          <p:cNvSpPr/>
          <p:nvPr/>
        </p:nvSpPr>
        <p:spPr>
          <a:xfrm>
            <a:off x="5689600" y="2115312"/>
            <a:ext cx="8128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2400"/>
          </a:p>
        </p:txBody>
      </p:sp>
      <p:sp>
        <p:nvSpPr>
          <p:cNvPr id="11" name="Oval 10"/>
          <p:cNvSpPr/>
          <p:nvPr/>
        </p:nvSpPr>
        <p:spPr>
          <a:xfrm>
            <a:off x="5815584" y="2209800"/>
            <a:ext cx="560832"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2400"/>
          </a:p>
        </p:txBody>
      </p:sp>
      <p:sp>
        <p:nvSpPr>
          <p:cNvPr id="6" name="Slide Number Placeholder 5"/>
          <p:cNvSpPr>
            <a:spLocks noGrp="1"/>
          </p:cNvSpPr>
          <p:nvPr>
            <p:ph type="sldNum" sz="quarter" idx="12"/>
          </p:nvPr>
        </p:nvSpPr>
        <p:spPr>
          <a:xfrm>
            <a:off x="5791200" y="2199451"/>
            <a:ext cx="609600" cy="441325"/>
          </a:xfrm>
        </p:spPr>
        <p:txBody>
          <a:bodyPr/>
          <a:lstStyle>
            <a:lvl1pPr>
              <a:defRPr>
                <a:solidFill>
                  <a:schemeClr val="accent3">
                    <a:shade val="75000"/>
                  </a:schemeClr>
                </a:solidFill>
              </a:defRPr>
            </a:lvl1pPr>
          </a:lstStyle>
          <a:p>
            <a:fld id="{6B980AAE-5DDF-4794-B724-E21A88C00077}" type="slidenum">
              <a:rPr lang="en-US" smtClean="0"/>
              <a:pPr/>
              <a:t>‹#›</a:t>
            </a:fld>
            <a:endParaRPr lang="en-US"/>
          </a:p>
        </p:txBody>
      </p:sp>
      <p:sp>
        <p:nvSpPr>
          <p:cNvPr id="2" name="Title 1"/>
          <p:cNvSpPr>
            <a:spLocks noGrp="1"/>
          </p:cNvSpPr>
          <p:nvPr>
            <p:ph type="title"/>
          </p:nvPr>
        </p:nvSpPr>
        <p:spPr>
          <a:xfrm>
            <a:off x="963084" y="533400"/>
            <a:ext cx="10363200" cy="1524000"/>
          </a:xfrm>
        </p:spPr>
        <p:txBody>
          <a:bodyPr anchor="b"/>
          <a:lstStyle>
            <a:lvl1pPr algn="ctr">
              <a:buNone/>
              <a:defRPr sz="4200" b="0" cap="none" baseline="0">
                <a:solidFill>
                  <a:srgbClr val="FFFFFF"/>
                </a:solidFill>
              </a:defRPr>
            </a:lvl1pPr>
          </a:lstStyle>
          <a:p>
            <a:r>
              <a:rPr kumimoji="0" lang="en-US"/>
              <a:t>Click to edit Master title style</a:t>
            </a:r>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02336" y="228600"/>
            <a:ext cx="11379200" cy="758952"/>
          </a:xfrm>
        </p:spPr>
        <p:txBody>
          <a:bodyPr/>
          <a:lstStyle/>
          <a:p>
            <a:r>
              <a:rPr kumimoji="0" lang="en-US"/>
              <a:t>Click to edit Master title style</a:t>
            </a:r>
          </a:p>
        </p:txBody>
      </p:sp>
      <p:sp>
        <p:nvSpPr>
          <p:cNvPr id="5" name="Date Placeholder 4"/>
          <p:cNvSpPr>
            <a:spLocks noGrp="1"/>
          </p:cNvSpPr>
          <p:nvPr>
            <p:ph type="dt" sz="half" idx="10"/>
          </p:nvPr>
        </p:nvSpPr>
        <p:spPr>
          <a:xfrm>
            <a:off x="7721600" y="6409944"/>
            <a:ext cx="4059936" cy="365760"/>
          </a:xfrm>
        </p:spPr>
        <p:txBody>
          <a:bodyPr/>
          <a:lstStyle/>
          <a:p>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81E3A78-7625-495A-913C-409F1D6143F8}" type="slidenum">
              <a:rPr lang="en-US" smtClean="0"/>
              <a:pPr/>
              <a:t>‹#›</a:t>
            </a:fld>
            <a:endParaRPr lang="en-US"/>
          </a:p>
        </p:txBody>
      </p:sp>
      <p:sp>
        <p:nvSpPr>
          <p:cNvPr id="8" name="Straight Connector 7"/>
          <p:cNvSpPr>
            <a:spLocks noChangeShapeType="1"/>
          </p:cNvSpPr>
          <p:nvPr/>
        </p:nvSpPr>
        <p:spPr bwMode="auto">
          <a:xfrm flipV="1">
            <a:off x="6084107" y="1575653"/>
            <a:ext cx="11895" cy="4819557"/>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sz="2400"/>
          </a:p>
        </p:txBody>
      </p:sp>
      <p:sp>
        <p:nvSpPr>
          <p:cNvPr id="10" name="Content Placeholder 9"/>
          <p:cNvSpPr>
            <a:spLocks noGrp="1"/>
          </p:cNvSpPr>
          <p:nvPr>
            <p:ph sz="half" idx="1"/>
          </p:nvPr>
        </p:nvSpPr>
        <p:spPr>
          <a:xfrm>
            <a:off x="402336" y="1371600"/>
            <a:ext cx="5384800" cy="4681728"/>
          </a:xfrm>
        </p:spPr>
        <p:txBody>
          <a:bodyPr/>
          <a:lstStyle>
            <a:lvl1pPr>
              <a:defRPr sz="2500"/>
            </a:lvl1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12" name="Content Placeholder 11"/>
          <p:cNvSpPr>
            <a:spLocks noGrp="1"/>
          </p:cNvSpPr>
          <p:nvPr>
            <p:ph sz="half" idx="2"/>
          </p:nvPr>
        </p:nvSpPr>
        <p:spPr>
          <a:xfrm>
            <a:off x="6400800" y="1371600"/>
            <a:ext cx="5384800" cy="4681728"/>
          </a:xfrm>
        </p:spPr>
        <p:txBody>
          <a:bodyPr/>
          <a:lstStyle>
            <a:lvl1pPr>
              <a:defRPr sz="2500"/>
            </a:lvl1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1">
        <a:schemeClr val="bg2"/>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flipV="1">
            <a:off x="6096000" y="2200275"/>
            <a:ext cx="0" cy="4187952"/>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sz="2400"/>
          </a:p>
        </p:txBody>
      </p:sp>
      <p:sp>
        <p:nvSpPr>
          <p:cNvPr id="20" name="Rectangle 19"/>
          <p:cNvSpPr>
            <a:spLocks noChangeArrowheads="1"/>
          </p:cNvSpPr>
          <p:nvPr/>
        </p:nvSpPr>
        <p:spPr bwMode="white">
          <a:xfrm>
            <a:off x="0" y="0"/>
            <a:ext cx="12192000" cy="1447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sz="2400"/>
          </a:p>
        </p:txBody>
      </p:sp>
      <p:sp>
        <p:nvSpPr>
          <p:cNvPr id="19" name="Rectangle 18"/>
          <p:cNvSpPr>
            <a:spLocks noChangeArrowheads="1"/>
          </p:cNvSpPr>
          <p:nvPr/>
        </p:nvSpPr>
        <p:spPr bwMode="white">
          <a:xfrm>
            <a:off x="0" y="6705600"/>
            <a:ext cx="12192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sz="2400"/>
          </a:p>
        </p:txBody>
      </p:sp>
      <p:sp>
        <p:nvSpPr>
          <p:cNvPr id="21" name="Rectangle 20"/>
          <p:cNvSpPr>
            <a:spLocks noChangeArrowheads="1"/>
          </p:cNvSpPr>
          <p:nvPr/>
        </p:nvSpPr>
        <p:spPr bwMode="white">
          <a:xfrm>
            <a:off x="0" y="0"/>
            <a:ext cx="2032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sz="2400"/>
          </a:p>
        </p:txBody>
      </p:sp>
      <p:sp>
        <p:nvSpPr>
          <p:cNvPr id="22" name="Rectangle 21"/>
          <p:cNvSpPr>
            <a:spLocks noChangeArrowheads="1"/>
          </p:cNvSpPr>
          <p:nvPr/>
        </p:nvSpPr>
        <p:spPr bwMode="white">
          <a:xfrm>
            <a:off x="11988800" y="0"/>
            <a:ext cx="2032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sz="2400"/>
          </a:p>
        </p:txBody>
      </p:sp>
      <p:sp>
        <p:nvSpPr>
          <p:cNvPr id="11" name="Rectangle 10"/>
          <p:cNvSpPr/>
          <p:nvPr/>
        </p:nvSpPr>
        <p:spPr>
          <a:xfrm>
            <a:off x="203200" y="1371600"/>
            <a:ext cx="11777472" cy="914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2400"/>
          </a:p>
        </p:txBody>
      </p:sp>
      <p:sp>
        <p:nvSpPr>
          <p:cNvPr id="13" name="Rectangle 12"/>
          <p:cNvSpPr>
            <a:spLocks noChangeArrowheads="1"/>
          </p:cNvSpPr>
          <p:nvPr/>
        </p:nvSpPr>
        <p:spPr bwMode="auto">
          <a:xfrm>
            <a:off x="194564" y="6391656"/>
            <a:ext cx="11777472" cy="310896"/>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sz="2400"/>
          </a:p>
        </p:txBody>
      </p:sp>
      <p:sp>
        <p:nvSpPr>
          <p:cNvPr id="3" name="Text Placeholder 2"/>
          <p:cNvSpPr>
            <a:spLocks noGrp="1"/>
          </p:cNvSpPr>
          <p:nvPr>
            <p:ph type="body" idx="1"/>
          </p:nvPr>
        </p:nvSpPr>
        <p:spPr>
          <a:xfrm>
            <a:off x="402336" y="1524000"/>
            <a:ext cx="5386917" cy="732974"/>
          </a:xfrm>
          <a:noFill/>
          <a:ln w="15875" cap="rnd" cmpd="sng" algn="ctr">
            <a:noFill/>
            <a:prstDash val="solid"/>
          </a:ln>
        </p:spPr>
        <p:style>
          <a:lnRef idx="3">
            <a:schemeClr val="lt1"/>
          </a:lnRef>
          <a:fillRef idx="1">
            <a:schemeClr val="accent1"/>
          </a:fillRef>
          <a:effectRef idx="1">
            <a:schemeClr val="accent1"/>
          </a:effectRef>
          <a:fontRef idx="minor">
            <a:schemeClr val="lt1"/>
          </a:fontRef>
        </p:style>
        <p:txBody>
          <a:bodyPr anchor="ctr">
            <a:noAutofit/>
          </a:bodyPr>
          <a:lstStyle>
            <a:lvl1pPr marL="0" indent="0">
              <a:buNone/>
              <a:defRPr lang="en-US" sz="2200" b="1" dirty="0" smtClean="0">
                <a:solidFill>
                  <a:srgbClr val="FFFFFF"/>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a:t>Click to edit Master text styles</a:t>
            </a:r>
          </a:p>
        </p:txBody>
      </p:sp>
      <p:sp>
        <p:nvSpPr>
          <p:cNvPr id="4" name="Text Placeholder 3"/>
          <p:cNvSpPr>
            <a:spLocks noGrp="1"/>
          </p:cNvSpPr>
          <p:nvPr>
            <p:ph type="body" sz="half" idx="3"/>
          </p:nvPr>
        </p:nvSpPr>
        <p:spPr>
          <a:xfrm>
            <a:off x="6388441" y="1524000"/>
            <a:ext cx="5389033" cy="731520"/>
          </a:xfrm>
          <a:noFill/>
          <a:ln w="15875" cap="rnd" cmpd="sng" algn="ctr">
            <a:noFill/>
            <a:prstDash val="solid"/>
          </a:ln>
        </p:spPr>
        <p:style>
          <a:lnRef idx="3">
            <a:schemeClr val="lt1"/>
          </a:lnRef>
          <a:fillRef idx="1">
            <a:schemeClr val="accent2"/>
          </a:fillRef>
          <a:effectRef idx="1">
            <a:schemeClr val="accent2"/>
          </a:effectRef>
          <a:fontRef idx="minor">
            <a:schemeClr val="lt1"/>
          </a:fontRef>
        </p:style>
        <p:txBody>
          <a:bodyPr anchor="ctr">
            <a:noAutofit/>
          </a:bodyPr>
          <a:lstStyle>
            <a:lvl1pPr marL="0" indent="0">
              <a:buNone/>
              <a:defRPr sz="2200" b="1"/>
            </a:lvl1pPr>
            <a:lvl2pPr>
              <a:buNone/>
              <a:defRPr sz="2000" b="1"/>
            </a:lvl2pPr>
            <a:lvl3pPr>
              <a:buNone/>
              <a:defRPr sz="1800" b="1"/>
            </a:lvl3pPr>
            <a:lvl4pPr>
              <a:buNone/>
              <a:defRPr sz="1600" b="1"/>
            </a:lvl4pPr>
            <a:lvl5pPr>
              <a:buNone/>
              <a:defRPr sz="1600" b="1"/>
            </a:lvl5pPr>
          </a:lstStyle>
          <a:p>
            <a:pPr lvl="0" eaLnBrk="1" latinLnBrk="0" hangingPunct="1"/>
            <a:r>
              <a:rPr kumimoji="0" lang="en-US"/>
              <a:t>Click to edit Master text styles</a:t>
            </a:r>
          </a:p>
        </p:txBody>
      </p:sp>
      <p:sp>
        <p:nvSpPr>
          <p:cNvPr id="7" name="Date Placeholder 6"/>
          <p:cNvSpPr>
            <a:spLocks noGrp="1"/>
          </p:cNvSpPr>
          <p:nvPr>
            <p:ph type="dt" sz="half" idx="10"/>
          </p:nvPr>
        </p:nvSpPr>
        <p:spPr/>
        <p:txBody>
          <a:bodyPr/>
          <a:lstStyle/>
          <a:p>
            <a:endParaRPr lang="en-US"/>
          </a:p>
        </p:txBody>
      </p:sp>
      <p:sp>
        <p:nvSpPr>
          <p:cNvPr id="8" name="Footer Placeholder 7"/>
          <p:cNvSpPr>
            <a:spLocks noGrp="1"/>
          </p:cNvSpPr>
          <p:nvPr>
            <p:ph type="ftr" sz="quarter" idx="11"/>
          </p:nvPr>
        </p:nvSpPr>
        <p:spPr>
          <a:xfrm>
            <a:off x="406400" y="6409944"/>
            <a:ext cx="4775200" cy="365760"/>
          </a:xfrm>
        </p:spPr>
        <p:txBody>
          <a:bodyPr/>
          <a:lstStyle/>
          <a:p>
            <a:endParaRPr lang="en-US"/>
          </a:p>
        </p:txBody>
      </p:sp>
      <p:sp>
        <p:nvSpPr>
          <p:cNvPr id="15" name="Straight Connector 14"/>
          <p:cNvSpPr>
            <a:spLocks noChangeShapeType="1"/>
          </p:cNvSpPr>
          <p:nvPr/>
        </p:nvSpPr>
        <p:spPr bwMode="auto">
          <a:xfrm>
            <a:off x="203200" y="1280160"/>
            <a:ext cx="11777472"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sz="2400"/>
          </a:p>
        </p:txBody>
      </p:sp>
      <p:sp>
        <p:nvSpPr>
          <p:cNvPr id="18" name="Rectangle 17"/>
          <p:cNvSpPr>
            <a:spLocks noChangeArrowheads="1"/>
          </p:cNvSpPr>
          <p:nvPr/>
        </p:nvSpPr>
        <p:spPr bwMode="auto">
          <a:xfrm>
            <a:off x="203200" y="155448"/>
            <a:ext cx="11777472"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sz="2400" dirty="0"/>
          </a:p>
        </p:txBody>
      </p:sp>
      <p:sp>
        <p:nvSpPr>
          <p:cNvPr id="24" name="Content Placeholder 23"/>
          <p:cNvSpPr>
            <a:spLocks noGrp="1"/>
          </p:cNvSpPr>
          <p:nvPr>
            <p:ph sz="quarter" idx="2"/>
          </p:nvPr>
        </p:nvSpPr>
        <p:spPr>
          <a:xfrm>
            <a:off x="402336" y="2471383"/>
            <a:ext cx="5388864" cy="3818404"/>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26" name="Content Placeholder 25"/>
          <p:cNvSpPr>
            <a:spLocks noGrp="1"/>
          </p:cNvSpPr>
          <p:nvPr>
            <p:ph sz="quarter" idx="4"/>
          </p:nvPr>
        </p:nvSpPr>
        <p:spPr>
          <a:xfrm>
            <a:off x="6400800" y="2471383"/>
            <a:ext cx="5384800" cy="3822192"/>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25" name="Oval 24"/>
          <p:cNvSpPr/>
          <p:nvPr/>
        </p:nvSpPr>
        <p:spPr>
          <a:xfrm>
            <a:off x="5689600" y="956036"/>
            <a:ext cx="8128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2400"/>
          </a:p>
        </p:txBody>
      </p:sp>
      <p:sp>
        <p:nvSpPr>
          <p:cNvPr id="27" name="Oval 26"/>
          <p:cNvSpPr/>
          <p:nvPr/>
        </p:nvSpPr>
        <p:spPr>
          <a:xfrm>
            <a:off x="5815584" y="1050524"/>
            <a:ext cx="560832"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2400"/>
          </a:p>
        </p:txBody>
      </p:sp>
      <p:sp>
        <p:nvSpPr>
          <p:cNvPr id="9" name="Slide Number Placeholder 8"/>
          <p:cNvSpPr>
            <a:spLocks noGrp="1"/>
          </p:cNvSpPr>
          <p:nvPr>
            <p:ph type="sldNum" sz="quarter" idx="12"/>
          </p:nvPr>
        </p:nvSpPr>
        <p:spPr>
          <a:xfrm>
            <a:off x="5791200" y="1042417"/>
            <a:ext cx="609600" cy="441325"/>
          </a:xfrm>
        </p:spPr>
        <p:txBody>
          <a:bodyPr/>
          <a:lstStyle>
            <a:lvl1pPr algn="ctr">
              <a:defRPr/>
            </a:lvl1pPr>
          </a:lstStyle>
          <a:p>
            <a:fld id="{21304CB0-1FB9-4FBE-B45B-623655C99E87}" type="slidenum">
              <a:rPr lang="en-US" smtClean="0"/>
              <a:pPr/>
              <a:t>‹#›</a:t>
            </a:fld>
            <a:endParaRPr lang="en-US"/>
          </a:p>
        </p:txBody>
      </p:sp>
      <p:sp>
        <p:nvSpPr>
          <p:cNvPr id="23" name="Title 22"/>
          <p:cNvSpPr>
            <a:spLocks noGrp="1"/>
          </p:cNvSpPr>
          <p:nvPr>
            <p:ph type="title"/>
          </p:nvPr>
        </p:nvSpPr>
        <p:spPr/>
        <p:txBody>
          <a:bodyPr rtlCol="0" anchor="b" anchorCtr="0"/>
          <a:lstStyle/>
          <a:p>
            <a:r>
              <a:rPr kumimoji="0" lang="en-US"/>
              <a:t>Click to edit Master title style</a:t>
            </a:r>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Date Placeholder 2"/>
          <p:cNvSpPr>
            <a:spLocks noGrp="1"/>
          </p:cNvSpPr>
          <p:nvPr>
            <p:ph type="dt" sz="half" idx="10"/>
          </p:nvPr>
        </p:nvSpPr>
        <p:spPr/>
        <p:txBody>
          <a:bodyPr/>
          <a:lstStyle/>
          <a:p>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a:xfrm>
            <a:off x="5791200" y="1036021"/>
            <a:ext cx="609600" cy="441325"/>
          </a:xfrm>
        </p:spPr>
        <p:txBody>
          <a:bodyPr/>
          <a:lstStyle/>
          <a:p>
            <a:fld id="{C2AF7754-1A3E-4BB1-BBDB-57013DB843A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12192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sz="2400"/>
          </a:p>
        </p:txBody>
      </p:sp>
      <p:sp>
        <p:nvSpPr>
          <p:cNvPr id="8" name="Rectangle 7"/>
          <p:cNvSpPr>
            <a:spLocks noChangeArrowheads="1"/>
          </p:cNvSpPr>
          <p:nvPr/>
        </p:nvSpPr>
        <p:spPr bwMode="white">
          <a:xfrm>
            <a:off x="0" y="0"/>
            <a:ext cx="12192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sz="2400"/>
          </a:p>
        </p:txBody>
      </p:sp>
      <p:sp>
        <p:nvSpPr>
          <p:cNvPr id="10" name="Rectangle 9"/>
          <p:cNvSpPr>
            <a:spLocks noChangeArrowheads="1"/>
          </p:cNvSpPr>
          <p:nvPr/>
        </p:nvSpPr>
        <p:spPr bwMode="white">
          <a:xfrm>
            <a:off x="11988800" y="0"/>
            <a:ext cx="2032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sz="2400"/>
          </a:p>
        </p:txBody>
      </p:sp>
      <p:sp>
        <p:nvSpPr>
          <p:cNvPr id="9" name="Rectangle 8"/>
          <p:cNvSpPr>
            <a:spLocks noChangeArrowheads="1"/>
          </p:cNvSpPr>
          <p:nvPr/>
        </p:nvSpPr>
        <p:spPr bwMode="white">
          <a:xfrm>
            <a:off x="0" y="0"/>
            <a:ext cx="2032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sz="2400"/>
          </a:p>
        </p:txBody>
      </p:sp>
      <p:sp>
        <p:nvSpPr>
          <p:cNvPr id="5" name="Rectangle 4"/>
          <p:cNvSpPr>
            <a:spLocks noChangeArrowheads="1"/>
          </p:cNvSpPr>
          <p:nvPr/>
        </p:nvSpPr>
        <p:spPr bwMode="auto">
          <a:xfrm>
            <a:off x="195072" y="6391657"/>
            <a:ext cx="11777472"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sz="2400"/>
          </a:p>
        </p:txBody>
      </p:sp>
      <p:sp>
        <p:nvSpPr>
          <p:cNvPr id="6" name="Rectangle 5"/>
          <p:cNvSpPr>
            <a:spLocks noChangeArrowheads="1"/>
          </p:cNvSpPr>
          <p:nvPr/>
        </p:nvSpPr>
        <p:spPr bwMode="auto">
          <a:xfrm>
            <a:off x="203200" y="158496"/>
            <a:ext cx="11777472"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sz="2400" dirty="0"/>
          </a:p>
        </p:txBody>
      </p:sp>
      <p:sp>
        <p:nvSpPr>
          <p:cNvPr id="2" name="Date Placeholder 1"/>
          <p:cNvSpPr>
            <a:spLocks noGrp="1"/>
          </p:cNvSpPr>
          <p:nvPr>
            <p:ph type="dt" sz="half" idx="10"/>
          </p:nvPr>
        </p:nvSpPr>
        <p:spPr/>
        <p:txBody>
          <a:bodyPr/>
          <a:lstStyle/>
          <a:p>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a:xfrm>
            <a:off x="5689600" y="6324600"/>
            <a:ext cx="812800" cy="441324"/>
          </a:xfrm>
        </p:spPr>
        <p:txBody>
          <a:bodyPr/>
          <a:lstStyle>
            <a:lvl1pPr>
              <a:defRPr>
                <a:solidFill>
                  <a:srgbClr val="FFFFFF"/>
                </a:solidFill>
              </a:defRPr>
            </a:lvl1pPr>
          </a:lstStyle>
          <a:p>
            <a:fld id="{ACA50F31-0DB7-4766-B3A0-03B7BB179CD2}"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9" name="Rectangle 18"/>
          <p:cNvSpPr>
            <a:spLocks noChangeArrowheads="1"/>
          </p:cNvSpPr>
          <p:nvPr/>
        </p:nvSpPr>
        <p:spPr bwMode="auto">
          <a:xfrm>
            <a:off x="203200" y="152400"/>
            <a:ext cx="11777472" cy="304800"/>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sz="2400"/>
          </a:p>
        </p:txBody>
      </p:sp>
      <p:sp>
        <p:nvSpPr>
          <p:cNvPr id="15" name="Rectangle 14"/>
          <p:cNvSpPr>
            <a:spLocks noChangeArrowheads="1"/>
          </p:cNvSpPr>
          <p:nvPr/>
        </p:nvSpPr>
        <p:spPr bwMode="white">
          <a:xfrm>
            <a:off x="0" y="6705600"/>
            <a:ext cx="12192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sz="2400"/>
          </a:p>
        </p:txBody>
      </p:sp>
      <p:sp>
        <p:nvSpPr>
          <p:cNvPr id="18" name="Rectangle 17"/>
          <p:cNvSpPr>
            <a:spLocks noChangeArrowheads="1"/>
          </p:cNvSpPr>
          <p:nvPr/>
        </p:nvSpPr>
        <p:spPr bwMode="white">
          <a:xfrm>
            <a:off x="11988800" y="0"/>
            <a:ext cx="2032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sz="2400"/>
          </a:p>
        </p:txBody>
      </p:sp>
      <p:sp>
        <p:nvSpPr>
          <p:cNvPr id="16" name="Rectangle 15"/>
          <p:cNvSpPr>
            <a:spLocks noChangeArrowheads="1"/>
          </p:cNvSpPr>
          <p:nvPr/>
        </p:nvSpPr>
        <p:spPr bwMode="white">
          <a:xfrm>
            <a:off x="0" y="0"/>
            <a:ext cx="12192000" cy="118872"/>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sz="2400"/>
          </a:p>
        </p:txBody>
      </p:sp>
      <p:sp>
        <p:nvSpPr>
          <p:cNvPr id="17" name="Rectangle 16"/>
          <p:cNvSpPr>
            <a:spLocks noChangeArrowheads="1"/>
          </p:cNvSpPr>
          <p:nvPr/>
        </p:nvSpPr>
        <p:spPr bwMode="white">
          <a:xfrm>
            <a:off x="0" y="0"/>
            <a:ext cx="2032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sz="2400"/>
          </a:p>
        </p:txBody>
      </p:sp>
      <p:sp>
        <p:nvSpPr>
          <p:cNvPr id="13" name="Rectangle 12"/>
          <p:cNvSpPr/>
          <p:nvPr/>
        </p:nvSpPr>
        <p:spPr>
          <a:xfrm>
            <a:off x="203200" y="609600"/>
            <a:ext cx="36576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2400"/>
          </a:p>
        </p:txBody>
      </p:sp>
      <p:sp>
        <p:nvSpPr>
          <p:cNvPr id="2" name="Title 1"/>
          <p:cNvSpPr>
            <a:spLocks noGrp="1"/>
          </p:cNvSpPr>
          <p:nvPr>
            <p:ph type="title"/>
          </p:nvPr>
        </p:nvSpPr>
        <p:spPr>
          <a:xfrm>
            <a:off x="508000" y="914400"/>
            <a:ext cx="3149600" cy="990600"/>
          </a:xfrm>
        </p:spPr>
        <p:txBody>
          <a:bodyPr anchor="b">
            <a:noAutofit/>
          </a:bodyPr>
          <a:lstStyle>
            <a:lvl1pPr algn="l">
              <a:buNone/>
              <a:defRPr sz="2200" b="1">
                <a:solidFill>
                  <a:srgbClr val="FFFFFF"/>
                </a:solidFill>
              </a:defRPr>
            </a:lvl1pPr>
          </a:lstStyle>
          <a:p>
            <a:r>
              <a:rPr kumimoji="0" lang="en-US"/>
              <a:t>Click to edit Master title style</a:t>
            </a:r>
          </a:p>
        </p:txBody>
      </p:sp>
      <p:sp>
        <p:nvSpPr>
          <p:cNvPr id="3" name="Text Placeholder 2"/>
          <p:cNvSpPr>
            <a:spLocks noGrp="1"/>
          </p:cNvSpPr>
          <p:nvPr>
            <p:ph type="body" idx="2"/>
          </p:nvPr>
        </p:nvSpPr>
        <p:spPr>
          <a:xfrm>
            <a:off x="508000" y="1981201"/>
            <a:ext cx="3149600" cy="4144963"/>
          </a:xfrm>
        </p:spPr>
        <p:txBody>
          <a:bodyPr/>
          <a:lstStyle>
            <a:lvl1pPr marL="0" indent="0">
              <a:spcAft>
                <a:spcPts val="1000"/>
              </a:spcAft>
              <a:buNone/>
              <a:defRPr sz="1600">
                <a:solidFill>
                  <a:srgbClr val="FFFFFF"/>
                </a:solidFill>
              </a:defRPr>
            </a:lvl1pPr>
            <a:lvl2pPr>
              <a:buNone/>
              <a:defRPr sz="1200"/>
            </a:lvl2pPr>
            <a:lvl3pPr>
              <a:buNone/>
              <a:defRPr sz="1000"/>
            </a:lvl3pPr>
            <a:lvl4pPr>
              <a:buNone/>
              <a:defRPr sz="900"/>
            </a:lvl4pPr>
            <a:lvl5pPr>
              <a:buNone/>
              <a:defRPr sz="900"/>
            </a:lvl5pPr>
          </a:lstStyle>
          <a:p>
            <a:pPr lvl="0" eaLnBrk="1" latinLnBrk="0" hangingPunct="1"/>
            <a:r>
              <a:rPr kumimoji="0" lang="en-US"/>
              <a:t>Click to edit Master text styles</a:t>
            </a:r>
          </a:p>
        </p:txBody>
      </p:sp>
      <p:sp>
        <p:nvSpPr>
          <p:cNvPr id="8" name="Rectangle 7"/>
          <p:cNvSpPr>
            <a:spLocks noChangeArrowheads="1"/>
          </p:cNvSpPr>
          <p:nvPr/>
        </p:nvSpPr>
        <p:spPr bwMode="auto">
          <a:xfrm>
            <a:off x="203200" y="152400"/>
            <a:ext cx="11777472"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sz="2400" dirty="0"/>
          </a:p>
        </p:txBody>
      </p:sp>
      <p:sp>
        <p:nvSpPr>
          <p:cNvPr id="9" name="Straight Connector 8"/>
          <p:cNvSpPr>
            <a:spLocks noChangeShapeType="1"/>
          </p:cNvSpPr>
          <p:nvPr/>
        </p:nvSpPr>
        <p:spPr bwMode="auto">
          <a:xfrm>
            <a:off x="203200" y="533400"/>
            <a:ext cx="11777472"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sz="2400"/>
          </a:p>
        </p:txBody>
      </p:sp>
      <p:sp>
        <p:nvSpPr>
          <p:cNvPr id="20" name="Content Placeholder 19"/>
          <p:cNvSpPr>
            <a:spLocks noGrp="1"/>
          </p:cNvSpPr>
          <p:nvPr>
            <p:ph sz="quarter" idx="1"/>
          </p:nvPr>
        </p:nvSpPr>
        <p:spPr>
          <a:xfrm>
            <a:off x="4165600" y="685800"/>
            <a:ext cx="7518400" cy="5410200"/>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10" name="Oval 9"/>
          <p:cNvSpPr/>
          <p:nvPr/>
        </p:nvSpPr>
        <p:spPr>
          <a:xfrm>
            <a:off x="1727200" y="228600"/>
            <a:ext cx="8128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2400"/>
          </a:p>
        </p:txBody>
      </p:sp>
      <p:sp>
        <p:nvSpPr>
          <p:cNvPr id="11" name="Oval 10"/>
          <p:cNvSpPr/>
          <p:nvPr/>
        </p:nvSpPr>
        <p:spPr>
          <a:xfrm>
            <a:off x="1853184" y="323088"/>
            <a:ext cx="560832"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2400"/>
          </a:p>
        </p:txBody>
      </p:sp>
      <p:sp>
        <p:nvSpPr>
          <p:cNvPr id="7" name="Slide Number Placeholder 6"/>
          <p:cNvSpPr>
            <a:spLocks noGrp="1"/>
          </p:cNvSpPr>
          <p:nvPr>
            <p:ph type="sldNum" sz="quarter" idx="12"/>
          </p:nvPr>
        </p:nvSpPr>
        <p:spPr>
          <a:xfrm>
            <a:off x="1828800" y="312739"/>
            <a:ext cx="609600" cy="441325"/>
          </a:xfrm>
        </p:spPr>
        <p:txBody>
          <a:bodyPr/>
          <a:lstStyle>
            <a:lvl1pPr>
              <a:defRPr>
                <a:solidFill>
                  <a:schemeClr val="accent3">
                    <a:shade val="75000"/>
                  </a:schemeClr>
                </a:solidFill>
              </a:defRPr>
            </a:lvl1pPr>
          </a:lstStyle>
          <a:p>
            <a:fld id="{6BD3C93F-6D38-4ED5-ACF0-E562B6A8539A}" type="slidenum">
              <a:rPr lang="en-US" smtClean="0"/>
              <a:pPr/>
              <a:t>‹#›</a:t>
            </a:fld>
            <a:endParaRPr lang="en-US"/>
          </a:p>
        </p:txBody>
      </p:sp>
      <p:sp>
        <p:nvSpPr>
          <p:cNvPr id="21" name="Rectangle 20"/>
          <p:cNvSpPr>
            <a:spLocks noChangeArrowheads="1"/>
          </p:cNvSpPr>
          <p:nvPr/>
        </p:nvSpPr>
        <p:spPr bwMode="auto">
          <a:xfrm>
            <a:off x="199136" y="6388386"/>
            <a:ext cx="11777472"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sz="2400"/>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a:xfrm>
            <a:off x="402336" y="6410848"/>
            <a:ext cx="4511040" cy="365760"/>
          </a:xfrm>
        </p:spPr>
        <p:txBody>
          <a:bodyPr/>
          <a:lstStyle/>
          <a:p>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1" name="Straight Connector 20"/>
          <p:cNvSpPr>
            <a:spLocks noChangeShapeType="1"/>
          </p:cNvSpPr>
          <p:nvPr/>
        </p:nvSpPr>
        <p:spPr bwMode="auto">
          <a:xfrm>
            <a:off x="203200" y="533400"/>
            <a:ext cx="11777472"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sz="2400"/>
          </a:p>
        </p:txBody>
      </p:sp>
      <p:sp>
        <p:nvSpPr>
          <p:cNvPr id="19" name="Rectangle 18"/>
          <p:cNvSpPr>
            <a:spLocks noChangeArrowheads="1"/>
          </p:cNvSpPr>
          <p:nvPr/>
        </p:nvSpPr>
        <p:spPr bwMode="white">
          <a:xfrm>
            <a:off x="0" y="6705600"/>
            <a:ext cx="12192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sz="2400"/>
          </a:p>
        </p:txBody>
      </p:sp>
      <p:sp>
        <p:nvSpPr>
          <p:cNvPr id="16" name="Rectangle 15"/>
          <p:cNvSpPr>
            <a:spLocks noChangeArrowheads="1"/>
          </p:cNvSpPr>
          <p:nvPr/>
        </p:nvSpPr>
        <p:spPr bwMode="white">
          <a:xfrm>
            <a:off x="11988800" y="0"/>
            <a:ext cx="2032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sz="2400"/>
          </a:p>
        </p:txBody>
      </p:sp>
      <p:sp>
        <p:nvSpPr>
          <p:cNvPr id="17" name="Rectangle 16"/>
          <p:cNvSpPr>
            <a:spLocks noChangeArrowheads="1"/>
          </p:cNvSpPr>
          <p:nvPr/>
        </p:nvSpPr>
        <p:spPr bwMode="white">
          <a:xfrm>
            <a:off x="0" y="0"/>
            <a:ext cx="12192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sz="2400"/>
          </a:p>
        </p:txBody>
      </p:sp>
      <p:sp>
        <p:nvSpPr>
          <p:cNvPr id="18" name="Rectangle 17"/>
          <p:cNvSpPr>
            <a:spLocks noChangeArrowheads="1"/>
          </p:cNvSpPr>
          <p:nvPr/>
        </p:nvSpPr>
        <p:spPr bwMode="white">
          <a:xfrm>
            <a:off x="0" y="0"/>
            <a:ext cx="2032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sz="2400" dirty="0"/>
          </a:p>
        </p:txBody>
      </p:sp>
      <p:sp>
        <p:nvSpPr>
          <p:cNvPr id="20" name="Rectangle 19"/>
          <p:cNvSpPr>
            <a:spLocks noChangeArrowheads="1"/>
          </p:cNvSpPr>
          <p:nvPr/>
        </p:nvSpPr>
        <p:spPr bwMode="auto">
          <a:xfrm>
            <a:off x="203200" y="152400"/>
            <a:ext cx="11777472" cy="301752"/>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sz="2400"/>
          </a:p>
        </p:txBody>
      </p:sp>
      <p:sp>
        <p:nvSpPr>
          <p:cNvPr id="8" name="Rectangle 7"/>
          <p:cNvSpPr/>
          <p:nvPr/>
        </p:nvSpPr>
        <p:spPr>
          <a:xfrm>
            <a:off x="203200" y="609600"/>
            <a:ext cx="36576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2400"/>
          </a:p>
        </p:txBody>
      </p:sp>
      <p:sp>
        <p:nvSpPr>
          <p:cNvPr id="15" name="Rectangle 14"/>
          <p:cNvSpPr>
            <a:spLocks noChangeArrowheads="1"/>
          </p:cNvSpPr>
          <p:nvPr/>
        </p:nvSpPr>
        <p:spPr bwMode="auto">
          <a:xfrm>
            <a:off x="203200" y="155448"/>
            <a:ext cx="11777472"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sz="2400" dirty="0"/>
          </a:p>
        </p:txBody>
      </p:sp>
      <p:sp>
        <p:nvSpPr>
          <p:cNvPr id="12" name="Oval 11"/>
          <p:cNvSpPr/>
          <p:nvPr/>
        </p:nvSpPr>
        <p:spPr>
          <a:xfrm>
            <a:off x="1727200" y="228600"/>
            <a:ext cx="8128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2400"/>
          </a:p>
        </p:txBody>
      </p:sp>
      <p:sp>
        <p:nvSpPr>
          <p:cNvPr id="13" name="Oval 12"/>
          <p:cNvSpPr/>
          <p:nvPr/>
        </p:nvSpPr>
        <p:spPr>
          <a:xfrm>
            <a:off x="1853184" y="323088"/>
            <a:ext cx="560832"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2400"/>
          </a:p>
        </p:txBody>
      </p:sp>
      <p:sp>
        <p:nvSpPr>
          <p:cNvPr id="7" name="Slide Number Placeholder 6"/>
          <p:cNvSpPr>
            <a:spLocks noGrp="1"/>
          </p:cNvSpPr>
          <p:nvPr>
            <p:ph type="sldNum" sz="quarter" idx="12"/>
          </p:nvPr>
        </p:nvSpPr>
        <p:spPr>
          <a:xfrm>
            <a:off x="1828800" y="312739"/>
            <a:ext cx="609600" cy="441325"/>
          </a:xfrm>
        </p:spPr>
        <p:txBody>
          <a:bodyPr/>
          <a:lstStyle/>
          <a:p>
            <a:fld id="{822EBCBC-9025-4E81-A79B-428180987C8F}" type="slidenum">
              <a:rPr lang="en-US" smtClean="0"/>
              <a:pPr/>
              <a:t>‹#›</a:t>
            </a:fld>
            <a:endParaRPr lang="en-US"/>
          </a:p>
        </p:txBody>
      </p:sp>
      <p:sp>
        <p:nvSpPr>
          <p:cNvPr id="2" name="Title 1"/>
          <p:cNvSpPr>
            <a:spLocks noGrp="1"/>
          </p:cNvSpPr>
          <p:nvPr>
            <p:ph type="title"/>
          </p:nvPr>
        </p:nvSpPr>
        <p:spPr>
          <a:xfrm>
            <a:off x="4000500" y="5029200"/>
            <a:ext cx="7823200" cy="1219200"/>
          </a:xfrm>
        </p:spPr>
        <p:txBody>
          <a:bodyPr anchor="t">
            <a:noAutofit/>
          </a:bodyPr>
          <a:lstStyle>
            <a:lvl1pPr algn="l">
              <a:buNone/>
              <a:defRPr sz="2400" b="1">
                <a:solidFill>
                  <a:schemeClr val="tx2"/>
                </a:solidFill>
              </a:defRPr>
            </a:lvl1pPr>
          </a:lstStyle>
          <a:p>
            <a:r>
              <a:rPr kumimoji="0" lang="en-US"/>
              <a:t>Click to edit Master title style</a:t>
            </a:r>
          </a:p>
        </p:txBody>
      </p:sp>
      <p:sp>
        <p:nvSpPr>
          <p:cNvPr id="3" name="Picture Placeholder 2"/>
          <p:cNvSpPr>
            <a:spLocks noGrp="1"/>
          </p:cNvSpPr>
          <p:nvPr>
            <p:ph type="pic" idx="1"/>
          </p:nvPr>
        </p:nvSpPr>
        <p:spPr>
          <a:xfrm>
            <a:off x="4000500" y="609600"/>
            <a:ext cx="7823200" cy="4267200"/>
          </a:xfrm>
        </p:spPr>
        <p:txBody>
          <a:bodyPr/>
          <a:lstStyle>
            <a:lvl1pPr marL="0" indent="0">
              <a:buNone/>
              <a:defRPr sz="3200"/>
            </a:lvl1pPr>
          </a:lstStyle>
          <a:p>
            <a:r>
              <a:rPr kumimoji="0" lang="en-US"/>
              <a:t>Click icon to add picture</a:t>
            </a:r>
            <a:endParaRPr kumimoji="0" lang="en-US" dirty="0"/>
          </a:p>
        </p:txBody>
      </p:sp>
      <p:sp>
        <p:nvSpPr>
          <p:cNvPr id="4" name="Text Placeholder 3"/>
          <p:cNvSpPr>
            <a:spLocks noGrp="1"/>
          </p:cNvSpPr>
          <p:nvPr>
            <p:ph type="body" sz="half" idx="2"/>
          </p:nvPr>
        </p:nvSpPr>
        <p:spPr>
          <a:xfrm>
            <a:off x="508000" y="990600"/>
            <a:ext cx="3251200" cy="5257800"/>
          </a:xfrm>
        </p:spPr>
        <p:txBody>
          <a:bodyPr/>
          <a:lstStyle>
            <a:lvl1pPr marL="0" indent="0">
              <a:spcAft>
                <a:spcPts val="1000"/>
              </a:spcAft>
              <a:buFontTx/>
              <a:buNone/>
              <a:defRPr sz="1600">
                <a:solidFill>
                  <a:srgbClr val="FFFFFF"/>
                </a:solidFill>
              </a:defRPr>
            </a:lvl1pPr>
            <a:lvl2pPr>
              <a:defRPr sz="1200"/>
            </a:lvl2pPr>
            <a:lvl3pPr>
              <a:defRPr sz="1000"/>
            </a:lvl3pPr>
            <a:lvl4pPr>
              <a:defRPr sz="900"/>
            </a:lvl4pPr>
            <a:lvl5pPr>
              <a:defRPr sz="900"/>
            </a:lvl5pPr>
          </a:lstStyle>
          <a:p>
            <a:pPr lvl="0" eaLnBrk="1" latinLnBrk="0" hangingPunct="1"/>
            <a:r>
              <a:rPr kumimoji="0" lang="en-US"/>
              <a:t>Click to edit Master text styles</a:t>
            </a:r>
          </a:p>
        </p:txBody>
      </p:sp>
      <p:sp>
        <p:nvSpPr>
          <p:cNvPr id="22" name="Rectangle 21"/>
          <p:cNvSpPr>
            <a:spLocks noChangeArrowheads="1"/>
          </p:cNvSpPr>
          <p:nvPr/>
        </p:nvSpPr>
        <p:spPr bwMode="auto">
          <a:xfrm>
            <a:off x="199136" y="6388386"/>
            <a:ext cx="11777472"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sz="2400"/>
          </a:p>
        </p:txBody>
      </p:sp>
      <p:sp>
        <p:nvSpPr>
          <p:cNvPr id="5" name="Date Placeholder 4"/>
          <p:cNvSpPr>
            <a:spLocks noGrp="1"/>
          </p:cNvSpPr>
          <p:nvPr>
            <p:ph type="dt" sz="half" idx="10"/>
          </p:nvPr>
        </p:nvSpPr>
        <p:spPr>
          <a:xfrm>
            <a:off x="7717536" y="6404984"/>
            <a:ext cx="4059936" cy="365760"/>
          </a:xfrm>
        </p:spPr>
        <p:txBody>
          <a:bodyPr/>
          <a:lstStyle/>
          <a:p>
            <a:endParaRPr lang="en-US"/>
          </a:p>
        </p:txBody>
      </p:sp>
      <p:sp>
        <p:nvSpPr>
          <p:cNvPr id="6" name="Footer Placeholder 5"/>
          <p:cNvSpPr>
            <a:spLocks noGrp="1"/>
          </p:cNvSpPr>
          <p:nvPr>
            <p:ph type="ftr" sz="quarter" idx="11"/>
          </p:nvPr>
        </p:nvSpPr>
        <p:spPr>
          <a:xfrm>
            <a:off x="402336" y="6410848"/>
            <a:ext cx="4779264" cy="365760"/>
          </a:xfrm>
        </p:spPr>
        <p:txBody>
          <a:bodyPr/>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6705600"/>
            <a:ext cx="12192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sz="2400"/>
          </a:p>
        </p:txBody>
      </p:sp>
      <p:sp>
        <p:nvSpPr>
          <p:cNvPr id="16" name="Rectangle 15"/>
          <p:cNvSpPr>
            <a:spLocks noChangeArrowheads="1"/>
          </p:cNvSpPr>
          <p:nvPr/>
        </p:nvSpPr>
        <p:spPr bwMode="white">
          <a:xfrm>
            <a:off x="0" y="1"/>
            <a:ext cx="12192000" cy="1393371"/>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sz="2400"/>
          </a:p>
        </p:txBody>
      </p:sp>
      <p:sp>
        <p:nvSpPr>
          <p:cNvPr id="18" name="Rectangle 17"/>
          <p:cNvSpPr>
            <a:spLocks noChangeArrowheads="1"/>
          </p:cNvSpPr>
          <p:nvPr/>
        </p:nvSpPr>
        <p:spPr bwMode="white">
          <a:xfrm>
            <a:off x="0" y="0"/>
            <a:ext cx="2032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sz="2400"/>
          </a:p>
        </p:txBody>
      </p:sp>
      <p:sp>
        <p:nvSpPr>
          <p:cNvPr id="19" name="Rectangle 18"/>
          <p:cNvSpPr>
            <a:spLocks noChangeArrowheads="1"/>
          </p:cNvSpPr>
          <p:nvPr/>
        </p:nvSpPr>
        <p:spPr bwMode="white">
          <a:xfrm>
            <a:off x="11988800" y="0"/>
            <a:ext cx="2032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sz="2400"/>
          </a:p>
        </p:txBody>
      </p:sp>
      <p:sp>
        <p:nvSpPr>
          <p:cNvPr id="9" name="Rectangle 8"/>
          <p:cNvSpPr>
            <a:spLocks noChangeArrowheads="1"/>
          </p:cNvSpPr>
          <p:nvPr/>
        </p:nvSpPr>
        <p:spPr bwMode="auto">
          <a:xfrm>
            <a:off x="199136" y="6388386"/>
            <a:ext cx="11777472"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sz="2400"/>
          </a:p>
        </p:txBody>
      </p:sp>
      <p:sp>
        <p:nvSpPr>
          <p:cNvPr id="14" name="Date Placeholder 13"/>
          <p:cNvSpPr>
            <a:spLocks noGrp="1"/>
          </p:cNvSpPr>
          <p:nvPr>
            <p:ph type="dt" sz="half" idx="2"/>
          </p:nvPr>
        </p:nvSpPr>
        <p:spPr>
          <a:xfrm>
            <a:off x="7721600" y="6404984"/>
            <a:ext cx="4059936" cy="365760"/>
          </a:xfrm>
          <a:prstGeom prst="rect">
            <a:avLst/>
          </a:prstGeom>
        </p:spPr>
        <p:txBody>
          <a:bodyPr vert="horz"/>
          <a:lstStyle>
            <a:lvl1pPr algn="r" eaLnBrk="1" latinLnBrk="0" hangingPunct="1">
              <a:defRPr kumimoji="0" sz="1400">
                <a:solidFill>
                  <a:srgbClr val="FFFFFF"/>
                </a:solidFill>
              </a:defRPr>
            </a:lvl1pPr>
          </a:lstStyle>
          <a:p>
            <a:endParaRPr lang="en-US"/>
          </a:p>
        </p:txBody>
      </p:sp>
      <p:sp>
        <p:nvSpPr>
          <p:cNvPr id="3" name="Footer Placeholder 2"/>
          <p:cNvSpPr>
            <a:spLocks noGrp="1"/>
          </p:cNvSpPr>
          <p:nvPr>
            <p:ph type="ftr" sz="quarter" idx="3"/>
          </p:nvPr>
        </p:nvSpPr>
        <p:spPr>
          <a:xfrm>
            <a:off x="406400" y="6410848"/>
            <a:ext cx="4775200" cy="365760"/>
          </a:xfrm>
          <a:prstGeom prst="rect">
            <a:avLst/>
          </a:prstGeom>
        </p:spPr>
        <p:txBody>
          <a:bodyPr vert="horz"/>
          <a:lstStyle>
            <a:lvl1pPr algn="l" eaLnBrk="1" latinLnBrk="0" hangingPunct="1">
              <a:defRPr kumimoji="0" sz="1200">
                <a:solidFill>
                  <a:srgbClr val="FFFFFF"/>
                </a:solidFill>
              </a:defRPr>
            </a:lvl1pPr>
          </a:lstStyle>
          <a:p>
            <a:endParaRPr lang="en-US"/>
          </a:p>
        </p:txBody>
      </p:sp>
      <p:sp>
        <p:nvSpPr>
          <p:cNvPr id="8" name="Rectangle 7"/>
          <p:cNvSpPr>
            <a:spLocks noChangeArrowheads="1"/>
          </p:cNvSpPr>
          <p:nvPr/>
        </p:nvSpPr>
        <p:spPr bwMode="auto">
          <a:xfrm>
            <a:off x="203200" y="155448"/>
            <a:ext cx="11777472"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sz="2400" dirty="0"/>
          </a:p>
        </p:txBody>
      </p:sp>
      <p:sp>
        <p:nvSpPr>
          <p:cNvPr id="10" name="Straight Connector 9"/>
          <p:cNvSpPr>
            <a:spLocks noChangeShapeType="1"/>
          </p:cNvSpPr>
          <p:nvPr/>
        </p:nvSpPr>
        <p:spPr bwMode="auto">
          <a:xfrm>
            <a:off x="203200" y="1276743"/>
            <a:ext cx="11777472"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sz="2400"/>
          </a:p>
        </p:txBody>
      </p:sp>
      <p:sp>
        <p:nvSpPr>
          <p:cNvPr id="12" name="Oval 11"/>
          <p:cNvSpPr/>
          <p:nvPr/>
        </p:nvSpPr>
        <p:spPr>
          <a:xfrm>
            <a:off x="5689600" y="956036"/>
            <a:ext cx="8128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2400"/>
          </a:p>
        </p:txBody>
      </p:sp>
      <p:sp>
        <p:nvSpPr>
          <p:cNvPr id="15" name="Oval 14"/>
          <p:cNvSpPr/>
          <p:nvPr/>
        </p:nvSpPr>
        <p:spPr>
          <a:xfrm>
            <a:off x="5815584" y="1050524"/>
            <a:ext cx="560832"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2400"/>
          </a:p>
        </p:txBody>
      </p:sp>
      <p:sp>
        <p:nvSpPr>
          <p:cNvPr id="23" name="Slide Number Placeholder 22"/>
          <p:cNvSpPr>
            <a:spLocks noGrp="1"/>
          </p:cNvSpPr>
          <p:nvPr>
            <p:ph type="sldNum" sz="quarter" idx="4"/>
          </p:nvPr>
        </p:nvSpPr>
        <p:spPr>
          <a:xfrm>
            <a:off x="5791200" y="1040175"/>
            <a:ext cx="609600" cy="441325"/>
          </a:xfrm>
          <a:prstGeom prst="rect">
            <a:avLst/>
          </a:prstGeom>
        </p:spPr>
        <p:txBody>
          <a:bodyPr vert="horz" lIns="45720" rIns="45720" anchor="ctr">
            <a:normAutofit/>
          </a:bodyPr>
          <a:lstStyle>
            <a:lvl1pPr algn="ctr" eaLnBrk="1" latinLnBrk="0" hangingPunct="1">
              <a:defRPr kumimoji="0" sz="1600">
                <a:solidFill>
                  <a:schemeClr val="accent3">
                    <a:shade val="75000"/>
                  </a:schemeClr>
                </a:solidFill>
              </a:defRPr>
            </a:lvl1pPr>
          </a:lstStyle>
          <a:p>
            <a:fld id="{91AA867B-CD55-4A41-9556-C31AFCFDA12E}" type="slidenum">
              <a:rPr lang="en-US" smtClean="0"/>
              <a:pPr/>
              <a:t>‹#›</a:t>
            </a:fld>
            <a:endParaRPr lang="en-US"/>
          </a:p>
        </p:txBody>
      </p:sp>
      <p:sp>
        <p:nvSpPr>
          <p:cNvPr id="22" name="Title Placeholder 21"/>
          <p:cNvSpPr>
            <a:spLocks noGrp="1"/>
          </p:cNvSpPr>
          <p:nvPr>
            <p:ph type="title"/>
          </p:nvPr>
        </p:nvSpPr>
        <p:spPr>
          <a:xfrm>
            <a:off x="402336" y="228600"/>
            <a:ext cx="11379200" cy="758952"/>
          </a:xfrm>
          <a:prstGeom prst="rect">
            <a:avLst/>
          </a:prstGeom>
        </p:spPr>
        <p:txBody>
          <a:bodyPr vert="horz" anchor="b">
            <a:normAutofit/>
          </a:bodyPr>
          <a:lstStyle/>
          <a:p>
            <a:r>
              <a:rPr kumimoji="0" lang="en-US"/>
              <a:t>Click to edit Master title style</a:t>
            </a:r>
          </a:p>
        </p:txBody>
      </p:sp>
      <p:sp>
        <p:nvSpPr>
          <p:cNvPr id="13" name="Text Placeholder 12"/>
          <p:cNvSpPr>
            <a:spLocks noGrp="1"/>
          </p:cNvSpPr>
          <p:nvPr>
            <p:ph type="body" idx="1"/>
          </p:nvPr>
        </p:nvSpPr>
        <p:spPr>
          <a:xfrm>
            <a:off x="402336" y="1524000"/>
            <a:ext cx="11379200" cy="4599432"/>
          </a:xfrm>
          <a:prstGeom prst="rect">
            <a:avLst/>
          </a:prstGeom>
        </p:spPr>
        <p:txBody>
          <a:bodyPr vert="horz">
            <a:normAutofit/>
          </a:bodyPr>
          <a:lstStyle/>
          <a:p>
            <a:pPr lvl="0" eaLnBrk="1" latinLnBrk="0" hangingPunct="1"/>
            <a:r>
              <a:rPr kumimoji="0" lang="en-US"/>
              <a:t>Click to edit Master text styles</a:t>
            </a:r>
          </a:p>
          <a:p>
            <a:pPr lvl="1" eaLnBrk="1" latinLnBrk="0" hangingPunct="1"/>
            <a:r>
              <a:rPr kumimoji="0" lang="en-US"/>
              <a:t>Second level</a:t>
            </a:r>
          </a:p>
          <a:p>
            <a:pPr lvl="2" eaLnBrk="1" latinLnBrk="0" hangingPunct="1"/>
            <a:r>
              <a:rPr kumimoji="0" lang="en-US"/>
              <a:t>Third level</a:t>
            </a:r>
          </a:p>
          <a:p>
            <a:pPr lvl="3" eaLnBrk="1" latinLnBrk="0" hangingPunct="1"/>
            <a:r>
              <a:rPr kumimoji="0" lang="en-US"/>
              <a:t>Fourth level</a:t>
            </a:r>
          </a:p>
          <a:p>
            <a:pPr lvl="4" eaLnBrk="1" latinLnBrk="0" hangingPunct="1"/>
            <a:r>
              <a:rPr kumimoji="0" lang="en-US"/>
              <a:t>Fifth level</a:t>
            </a:r>
          </a:p>
        </p:txBody>
      </p:sp>
    </p:spTree>
  </p:cSld>
  <p:clrMap bg1="lt1" tx1="dk1" bg2="lt2" tx2="dk2" accent1="accent1" accent2="accent2" accent3="accent3" accent4="accent4" accent5="accent5" accent6="accent6" hlink="hlink" folHlink="folHlink"/>
  <p:sldLayoutIdLst>
    <p:sldLayoutId id="2147483681" r:id="rId1"/>
    <p:sldLayoutId id="2147483682" r:id="rId2"/>
    <p:sldLayoutId id="2147483683" r:id="rId3"/>
    <p:sldLayoutId id="2147483684" r:id="rId4"/>
    <p:sldLayoutId id="2147483685" r:id="rId5"/>
    <p:sldLayoutId id="2147483686" r:id="rId6"/>
    <p:sldLayoutId id="2147483687" r:id="rId7"/>
    <p:sldLayoutId id="2147483688" r:id="rId8"/>
    <p:sldLayoutId id="2147483689" r:id="rId9"/>
    <p:sldLayoutId id="2147483690" r:id="rId10"/>
    <p:sldLayoutId id="2147483691" r:id="rId11"/>
    <p:sldLayoutId id="2147483692" r:id="rId12"/>
  </p:sldLayoutIdLst>
  <p:txStyles>
    <p:titleStyle>
      <a:lvl1pPr algn="ctr" rtl="0" eaLnBrk="1" latinLnBrk="0" hangingPunct="1">
        <a:spcBef>
          <a:spcPct val="0"/>
        </a:spcBef>
        <a:buNone/>
        <a:defRPr kumimoji="0" sz="3300" kern="1200">
          <a:solidFill>
            <a:schemeClr val="accent3">
              <a:shade val="75000"/>
            </a:schemeClr>
          </a:solidFill>
          <a:latin typeface="+mj-lt"/>
          <a:ea typeface="+mj-ea"/>
          <a:cs typeface="+mj-cs"/>
        </a:defRPr>
      </a:lvl1pPr>
    </p:titleStyle>
    <p:bodyStyle>
      <a:lvl1pPr marL="274320" indent="-274320" algn="l" rtl="0" eaLnBrk="1" latinLnBrk="0" hangingPunct="1">
        <a:spcBef>
          <a:spcPct val="20000"/>
        </a:spcBef>
        <a:buClr>
          <a:schemeClr val="accent1"/>
        </a:buClr>
        <a:buSzPct val="85000"/>
        <a:buFont typeface="Wingdings 2"/>
        <a:buChar char=""/>
        <a:defRPr kumimoji="0" sz="2700" kern="1200">
          <a:solidFill>
            <a:schemeClr val="tx1"/>
          </a:solidFill>
          <a:latin typeface="+mn-lt"/>
          <a:ea typeface="+mn-ea"/>
          <a:cs typeface="+mn-cs"/>
        </a:defRPr>
      </a:lvl1pPr>
      <a:lvl2pPr marL="548640" indent="-274320" algn="l" rtl="0" eaLnBrk="1" latinLnBrk="0" hangingPunct="1">
        <a:spcBef>
          <a:spcPct val="20000"/>
        </a:spcBef>
        <a:buClr>
          <a:schemeClr val="accent2"/>
        </a:buClr>
        <a:buSzPct val="70000"/>
        <a:buFont typeface="Wingdings"/>
        <a:buChar char=""/>
        <a:defRPr kumimoji="0" sz="2200" kern="1200">
          <a:solidFill>
            <a:schemeClr val="tx2"/>
          </a:solidFill>
          <a:latin typeface="+mn-lt"/>
          <a:ea typeface="+mn-ea"/>
          <a:cs typeface="+mn-cs"/>
        </a:defRPr>
      </a:lvl2pPr>
      <a:lvl3pPr marL="822960" indent="-228600" algn="l" rtl="0" eaLnBrk="1" latinLnBrk="0" hangingPunct="1">
        <a:spcBef>
          <a:spcPct val="20000"/>
        </a:spcBef>
        <a:buClr>
          <a:schemeClr val="accent3"/>
        </a:buClr>
        <a:buSzPct val="7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ct val="20000"/>
        </a:spcBef>
        <a:buClr>
          <a:schemeClr val="accent4"/>
        </a:buClr>
        <a:buSzPct val="70000"/>
        <a:buFont typeface="Wingdings"/>
        <a:buChar char=""/>
        <a:defRPr kumimoji="0" sz="2000" kern="1200">
          <a:solidFill>
            <a:schemeClr val="tx2"/>
          </a:solidFill>
          <a:latin typeface="+mn-lt"/>
          <a:ea typeface="+mn-ea"/>
          <a:cs typeface="+mn-cs"/>
        </a:defRPr>
      </a:lvl4pPr>
      <a:lvl5pPr marL="1371600" indent="-228600" algn="l" rtl="0" eaLnBrk="1" latinLnBrk="0" hangingPunct="1">
        <a:spcBef>
          <a:spcPct val="20000"/>
        </a:spcBef>
        <a:buClr>
          <a:schemeClr val="accent5"/>
        </a:buClr>
        <a:buFontTx/>
        <a:buChar char="•"/>
        <a:defRPr kumimoji="0" sz="1800"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microsoft.com/office/2007/relationships/hdphoto" Target="../media/hdphoto1.wdp"/></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6.xml"/><Relationship Id="rId1" Type="http://schemas.openxmlformats.org/officeDocument/2006/relationships/slideLayout" Target="../slideLayouts/slideLayout12.xml"/><Relationship Id="rId4" Type="http://schemas.openxmlformats.org/officeDocument/2006/relationships/image" Target="../media/image4.pn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1" name="Rectangle 3"/>
          <p:cNvSpPr>
            <a:spLocks noGrp="1" noChangeArrowheads="1"/>
          </p:cNvSpPr>
          <p:nvPr>
            <p:ph type="subTitle" idx="1"/>
          </p:nvPr>
        </p:nvSpPr>
        <p:spPr/>
        <p:txBody>
          <a:bodyPr/>
          <a:lstStyle/>
          <a:p>
            <a:r>
              <a:rPr lang="en-US"/>
              <a:t>Worldwide Sporting Goods</a:t>
            </a:r>
          </a:p>
        </p:txBody>
      </p:sp>
      <p:sp>
        <p:nvSpPr>
          <p:cNvPr id="2050" name="Rectangle 2"/>
          <p:cNvSpPr>
            <a:spLocks noGrp="1" noChangeArrowheads="1"/>
          </p:cNvSpPr>
          <p:nvPr>
            <p:ph type="ctrTitle"/>
          </p:nvPr>
        </p:nvSpPr>
        <p:spPr/>
        <p:txBody>
          <a:bodyPr/>
          <a:lstStyle/>
          <a:p>
            <a:r>
              <a:rPr lang="en-US" sz="4800" b="1"/>
              <a:t>Annual Meeting</a:t>
            </a:r>
          </a:p>
        </p:txBody>
      </p:sp>
    </p:spTree>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p:txBody>
          <a:bodyPr/>
          <a:lstStyle/>
          <a:p>
            <a:r>
              <a:rPr lang="en-US"/>
              <a:t>Goals for Next Period</a:t>
            </a:r>
          </a:p>
        </p:txBody>
      </p:sp>
      <p:sp>
        <p:nvSpPr>
          <p:cNvPr id="14339" name="Rectangle 3"/>
          <p:cNvSpPr>
            <a:spLocks noGrp="1" noChangeArrowheads="1"/>
          </p:cNvSpPr>
          <p:nvPr>
            <p:ph sz="quarter" idx="1"/>
          </p:nvPr>
        </p:nvSpPr>
        <p:spPr/>
        <p:txBody>
          <a:bodyPr/>
          <a:lstStyle/>
          <a:p>
            <a:r>
              <a:rPr lang="en-US"/>
              <a:t>Strategic undertakings</a:t>
            </a:r>
          </a:p>
          <a:p>
            <a:r>
              <a:rPr lang="en-US"/>
              <a:t>Financial goals</a:t>
            </a:r>
          </a:p>
          <a:p>
            <a:r>
              <a:rPr lang="en-US"/>
              <a:t>Other key efforts</a:t>
            </a:r>
          </a:p>
        </p:txBody>
      </p:sp>
      <p:pic>
        <p:nvPicPr>
          <p:cNvPr id="40961" name="Picture 1" descr="C:\Documents and Settings\c-bsmedley\Local Settings\Temporary Internet Files\Content.IE5\7QJT9D37\MPj04393280000[1].jpg"/>
          <p:cNvPicPr>
            <a:picLocks noChangeAspect="1" noChangeArrowheads="1"/>
          </p:cNvPicPr>
          <p:nvPr/>
        </p:nvPicPr>
        <p:blipFill>
          <a:blip r:embed="rId3" cstate="print">
            <a:clrChange>
              <a:clrFrom>
                <a:srgbClr val="FFFFFF"/>
              </a:clrFrom>
              <a:clrTo>
                <a:srgbClr val="FFFFFF">
                  <a:alpha val="0"/>
                </a:srgbClr>
              </a:clrTo>
            </a:clrChange>
            <a:extLst>
              <a:ext uri="{BEBA8EAE-BF5A-486C-A8C5-ECC9F3942E4B}">
                <a14:imgProps xmlns:a14="http://schemas.microsoft.com/office/drawing/2010/main">
                  <a14:imgLayer r:embed="rId4">
                    <a14:imgEffect>
                      <a14:backgroundRemoval t="0" b="98056" l="3401" r="79592"/>
                    </a14:imgEffect>
                  </a14:imgLayer>
                </a14:imgProps>
              </a:ext>
            </a:extLst>
          </a:blip>
          <a:srcRect/>
          <a:stretch>
            <a:fillRect/>
          </a:stretch>
        </p:blipFill>
        <p:spPr bwMode="auto">
          <a:xfrm>
            <a:off x="5986461" y="1880828"/>
            <a:ext cx="4276718" cy="4276718"/>
          </a:xfrm>
          <a:prstGeom prst="rect">
            <a:avLst/>
          </a:prstGeom>
          <a:noFill/>
        </p:spPr>
      </p:pic>
    </p:spTree>
  </p:cSld>
  <p:clrMapOvr>
    <a:masterClrMapping/>
  </p:clrMapOv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lstStyle/>
          <a:p>
            <a:r>
              <a:rPr lang="en-US"/>
              <a:t>Summary</a:t>
            </a:r>
          </a:p>
        </p:txBody>
      </p:sp>
      <p:sp>
        <p:nvSpPr>
          <p:cNvPr id="15363" name="Rectangle 3"/>
          <p:cNvSpPr>
            <a:spLocks noGrp="1" noChangeArrowheads="1"/>
          </p:cNvSpPr>
          <p:nvPr>
            <p:ph sz="quarter" idx="1"/>
          </p:nvPr>
        </p:nvSpPr>
        <p:spPr/>
        <p:txBody>
          <a:bodyPr/>
          <a:lstStyle/>
          <a:p>
            <a:r>
              <a:rPr lang="en-US"/>
              <a:t>Key successes/challenges</a:t>
            </a:r>
          </a:p>
          <a:p>
            <a:r>
              <a:rPr lang="en-US"/>
              <a:t>Key goals</a:t>
            </a:r>
          </a:p>
          <a:p>
            <a:r>
              <a:rPr lang="en-US"/>
              <a:t>Thanks</a:t>
            </a:r>
          </a:p>
        </p:txBody>
      </p:sp>
    </p:spTree>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p:txBody>
          <a:bodyPr/>
          <a:lstStyle/>
          <a:p>
            <a:r>
              <a:rPr lang="en-US" b="1"/>
              <a:t>Agenda</a:t>
            </a:r>
          </a:p>
        </p:txBody>
      </p:sp>
      <p:sp>
        <p:nvSpPr>
          <p:cNvPr id="3075" name="Rectangle 3"/>
          <p:cNvSpPr>
            <a:spLocks noGrp="1" noChangeArrowheads="1"/>
          </p:cNvSpPr>
          <p:nvPr>
            <p:ph sz="quarter" idx="1"/>
          </p:nvPr>
        </p:nvSpPr>
        <p:spPr/>
        <p:txBody>
          <a:bodyPr/>
          <a:lstStyle/>
          <a:p>
            <a:pPr>
              <a:buClr>
                <a:schemeClr val="tx1"/>
              </a:buClr>
              <a:buSzPct val="75000"/>
              <a:buFont typeface="Symbol" pitchFamily="18" charset="2"/>
              <a:buChar char="¨"/>
            </a:pPr>
            <a:r>
              <a:rPr lang="en-US"/>
              <a:t>Welcome and introductions</a:t>
            </a:r>
          </a:p>
          <a:p>
            <a:pPr>
              <a:buClr>
                <a:schemeClr val="tx1"/>
              </a:buClr>
              <a:buSzPct val="75000"/>
              <a:buFont typeface="Symbol" pitchFamily="18" charset="2"/>
              <a:buChar char="¨"/>
            </a:pPr>
            <a:r>
              <a:rPr lang="en-US"/>
              <a:t>Highlights of past year</a:t>
            </a:r>
          </a:p>
          <a:p>
            <a:pPr>
              <a:buClr>
                <a:schemeClr val="tx1"/>
              </a:buClr>
              <a:buSzPct val="75000"/>
              <a:buFont typeface="Symbol" pitchFamily="18" charset="2"/>
              <a:buChar char="¨"/>
            </a:pPr>
            <a:r>
              <a:rPr lang="en-US"/>
              <a:t>Prior goals</a:t>
            </a:r>
          </a:p>
          <a:p>
            <a:pPr>
              <a:buClr>
                <a:schemeClr val="tx1"/>
              </a:buClr>
              <a:buSzPct val="75000"/>
              <a:buFont typeface="Symbol" pitchFamily="18" charset="2"/>
              <a:buChar char="¨"/>
            </a:pPr>
            <a:r>
              <a:rPr lang="en-US"/>
              <a:t>Financial overview</a:t>
            </a:r>
          </a:p>
        </p:txBody>
      </p:sp>
    </p:spTree>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p:txBody>
          <a:bodyPr/>
          <a:lstStyle/>
          <a:p>
            <a:r>
              <a:rPr lang="en-US"/>
              <a:t>Highlights of Past Year</a:t>
            </a:r>
          </a:p>
        </p:txBody>
      </p:sp>
      <p:sp>
        <p:nvSpPr>
          <p:cNvPr id="6147" name="Rectangle 3"/>
          <p:cNvSpPr>
            <a:spLocks noGrp="1" noChangeArrowheads="1"/>
          </p:cNvSpPr>
          <p:nvPr>
            <p:ph sz="quarter" idx="1"/>
          </p:nvPr>
        </p:nvSpPr>
        <p:spPr/>
        <p:txBody>
          <a:bodyPr/>
          <a:lstStyle/>
          <a:p>
            <a:r>
              <a:rPr lang="en-US"/>
              <a:t>Increased profits by 20%</a:t>
            </a:r>
          </a:p>
          <a:p>
            <a:r>
              <a:rPr lang="en-US"/>
              <a:t>Expanded into Canada and Mexico</a:t>
            </a:r>
          </a:p>
          <a:p>
            <a:r>
              <a:rPr lang="en-US"/>
              <a:t>Added 3 new product lines</a:t>
            </a:r>
          </a:p>
        </p:txBody>
      </p:sp>
      <p:pic>
        <p:nvPicPr>
          <p:cNvPr id="6149" name="Picture 5" descr="C:\Documents and Settings\c-bsmedley\Local Settings\Temporary Internet Files\Content.IE5\7QJT9D37\MCj04417010000[1].png"/>
          <p:cNvPicPr>
            <a:picLocks noChangeAspect="1" noChangeArrowheads="1"/>
          </p:cNvPicPr>
          <p:nvPr/>
        </p:nvPicPr>
        <p:blipFill>
          <a:blip r:embed="rId3" cstate="print"/>
          <a:srcRect/>
          <a:stretch>
            <a:fillRect/>
          </a:stretch>
        </p:blipFill>
        <p:spPr bwMode="auto">
          <a:xfrm>
            <a:off x="7107238" y="3163888"/>
            <a:ext cx="2743200" cy="2743200"/>
          </a:xfrm>
          <a:prstGeom prst="rect">
            <a:avLst/>
          </a:prstGeom>
          <a:noFill/>
        </p:spPr>
      </p:pic>
    </p:spTree>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r>
              <a:rPr lang="en-US"/>
              <a:t>Review of Prior Goals</a:t>
            </a:r>
          </a:p>
        </p:txBody>
      </p:sp>
      <p:sp>
        <p:nvSpPr>
          <p:cNvPr id="7171" name="Rectangle 3"/>
          <p:cNvSpPr>
            <a:spLocks noGrp="1" noChangeArrowheads="1"/>
          </p:cNvSpPr>
          <p:nvPr>
            <p:ph sz="quarter" idx="1"/>
          </p:nvPr>
        </p:nvSpPr>
        <p:spPr/>
        <p:txBody>
          <a:bodyPr/>
          <a:lstStyle/>
          <a:p>
            <a:r>
              <a:rPr lang="en-US"/>
              <a:t>Financial</a:t>
            </a:r>
          </a:p>
          <a:p>
            <a:pPr lvl="1"/>
            <a:r>
              <a:rPr lang="en-US"/>
              <a:t>Raise profits by 15%</a:t>
            </a:r>
          </a:p>
          <a:p>
            <a:r>
              <a:rPr lang="en-US"/>
              <a:t>Competitive</a:t>
            </a:r>
          </a:p>
          <a:p>
            <a:pPr lvl="1"/>
            <a:r>
              <a:rPr lang="en-US"/>
              <a:t> Expand into foreign markets</a:t>
            </a:r>
          </a:p>
          <a:p>
            <a:r>
              <a:rPr lang="en-US"/>
              <a:t>Progress</a:t>
            </a:r>
          </a:p>
          <a:p>
            <a:pPr lvl="1"/>
            <a:r>
              <a:rPr lang="en-US"/>
              <a:t> Add 2 new product lines</a:t>
            </a:r>
          </a:p>
        </p:txBody>
      </p:sp>
    </p:spTree>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lstStyle/>
          <a:p>
            <a:r>
              <a:rPr lang="en-US"/>
              <a:t>Financial Overview</a:t>
            </a:r>
          </a:p>
        </p:txBody>
      </p:sp>
      <p:sp>
        <p:nvSpPr>
          <p:cNvPr id="8195" name="Rectangle 3"/>
          <p:cNvSpPr>
            <a:spLocks noGrp="1" noChangeArrowheads="1"/>
          </p:cNvSpPr>
          <p:nvPr>
            <p:ph sz="quarter" idx="1"/>
          </p:nvPr>
        </p:nvSpPr>
        <p:spPr/>
        <p:txBody>
          <a:bodyPr/>
          <a:lstStyle/>
          <a:p>
            <a:pPr>
              <a:buFont typeface="Wingdings" pitchFamily="2" charset="2"/>
              <a:buNone/>
            </a:pPr>
            <a:r>
              <a:rPr lang="en-US"/>
              <a:t>		 Last year, there was a steady increase in revenues. We did not experience the drop in the 3rd quarter that we experienced in the previous year. This is attributed in part to the better summer weather last summer.</a:t>
            </a:r>
          </a:p>
        </p:txBody>
      </p:sp>
    </p:spTree>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2209800" y="-258813"/>
            <a:ext cx="7772400" cy="1143000"/>
          </a:xfrm>
        </p:spPr>
        <p:txBody>
          <a:bodyPr/>
          <a:lstStyle/>
          <a:p>
            <a:r>
              <a:rPr lang="en-US" dirty="0"/>
              <a:t>Financial Overview</a:t>
            </a:r>
          </a:p>
        </p:txBody>
      </p:sp>
      <p:graphicFrame>
        <p:nvGraphicFramePr>
          <p:cNvPr id="6" name="Object 9"/>
          <p:cNvGraphicFramePr>
            <a:graphicFrameLocks noGrp="1" noChangeAspect="1"/>
          </p:cNvGraphicFramePr>
          <p:nvPr>
            <p:ph type="chart" idx="1"/>
          </p:nvPr>
        </p:nvGraphicFramePr>
        <p:xfrm>
          <a:off x="1750954" y="1420785"/>
          <a:ext cx="8693559" cy="4722566"/>
        </p:xfrm>
        <a:graphic>
          <a:graphicData uri="http://schemas.openxmlformats.org/drawingml/2006/chart">
            <c:chart xmlns:c="http://schemas.openxmlformats.org/drawingml/2006/chart" xmlns:r="http://schemas.openxmlformats.org/officeDocument/2006/relationships" r:id="rId3"/>
          </a:graphicData>
        </a:graphic>
      </p:graphicFrame>
      <p:pic>
        <p:nvPicPr>
          <p:cNvPr id="9226" name="Picture 10" descr="C:\Documents and Settings\c-bsmedley\Local Settings\Temporary Internet Files\Content.IE5\7QJT9D37\MCj04347280000[1].png"/>
          <p:cNvPicPr>
            <a:picLocks noChangeAspect="1" noChangeArrowheads="1"/>
          </p:cNvPicPr>
          <p:nvPr/>
        </p:nvPicPr>
        <p:blipFill>
          <a:blip r:embed="rId4" cstate="print"/>
          <a:srcRect/>
          <a:stretch>
            <a:fillRect/>
          </a:stretch>
        </p:blipFill>
        <p:spPr bwMode="auto">
          <a:xfrm>
            <a:off x="8359806" y="3246435"/>
            <a:ext cx="1898676" cy="1898676"/>
          </a:xfrm>
          <a:prstGeom prst="rect">
            <a:avLst/>
          </a:prstGeom>
          <a:noFill/>
        </p:spPr>
      </p:pic>
    </p:spTree>
  </p:cSld>
  <p:clrMapOvr>
    <a:masterClrMapping/>
  </p:clrMapOv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r>
              <a:rPr lang="en-US"/>
              <a:t>Revenue and Profit</a:t>
            </a:r>
          </a:p>
        </p:txBody>
      </p:sp>
      <p:sp>
        <p:nvSpPr>
          <p:cNvPr id="11267" name="Rectangle 3"/>
          <p:cNvSpPr>
            <a:spLocks noGrp="1" noChangeArrowheads="1"/>
          </p:cNvSpPr>
          <p:nvPr>
            <p:ph sz="quarter" idx="1"/>
          </p:nvPr>
        </p:nvSpPr>
        <p:spPr/>
        <p:txBody>
          <a:bodyPr/>
          <a:lstStyle/>
          <a:p>
            <a:r>
              <a:rPr lang="en-US"/>
              <a:t>Projected revenue</a:t>
            </a:r>
          </a:p>
          <a:p>
            <a:r>
              <a:rPr lang="en-US"/>
              <a:t>Actual revenue</a:t>
            </a:r>
          </a:p>
          <a:p>
            <a:r>
              <a:rPr lang="en-US"/>
              <a:t>Profit margin</a:t>
            </a:r>
          </a:p>
          <a:p>
            <a:r>
              <a:rPr lang="en-US"/>
              <a:t>Gross Margin</a:t>
            </a:r>
          </a:p>
          <a:p>
            <a:r>
              <a:rPr lang="en-US"/>
              <a:t>Rest of market - how we compare</a:t>
            </a:r>
          </a:p>
        </p:txBody>
      </p:sp>
    </p:spTree>
  </p:cSld>
  <p:clrMapOvr>
    <a:masterClrMapping/>
  </p:clrMapOv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p:txBody>
          <a:bodyPr/>
          <a:lstStyle/>
          <a:p>
            <a:r>
              <a:rPr lang="en-US"/>
              <a:t>Key Spending Areas</a:t>
            </a:r>
          </a:p>
        </p:txBody>
      </p:sp>
      <p:sp>
        <p:nvSpPr>
          <p:cNvPr id="12291" name="Rectangle 3"/>
          <p:cNvSpPr>
            <a:spLocks noGrp="1" noChangeArrowheads="1"/>
          </p:cNvSpPr>
          <p:nvPr>
            <p:ph sz="quarter" idx="1"/>
          </p:nvPr>
        </p:nvSpPr>
        <p:spPr/>
        <p:txBody>
          <a:bodyPr/>
          <a:lstStyle/>
          <a:p>
            <a:r>
              <a:rPr lang="en-US"/>
              <a:t>R&amp;D</a:t>
            </a:r>
          </a:p>
          <a:p>
            <a:r>
              <a:rPr lang="en-US"/>
              <a:t>Sales and Marketing</a:t>
            </a:r>
          </a:p>
          <a:p>
            <a:r>
              <a:rPr lang="en-US"/>
              <a:t>General and Administration</a:t>
            </a:r>
          </a:p>
          <a:p>
            <a:r>
              <a:rPr lang="en-US"/>
              <a:t>Areas of improvement</a:t>
            </a:r>
          </a:p>
          <a:p>
            <a:r>
              <a:rPr lang="en-US"/>
              <a:t>Areas needing attention/caution</a:t>
            </a:r>
          </a:p>
        </p:txBody>
      </p:sp>
    </p:spTree>
  </p:cSld>
  <p:clrMapOvr>
    <a:masterClrMapping/>
  </p:clrMapOv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p:txBody>
          <a:bodyPr/>
          <a:lstStyle/>
          <a:p>
            <a:r>
              <a:rPr lang="en-US"/>
              <a:t>Important Trends</a:t>
            </a:r>
          </a:p>
        </p:txBody>
      </p:sp>
      <p:sp>
        <p:nvSpPr>
          <p:cNvPr id="13315" name="Rectangle 3"/>
          <p:cNvSpPr>
            <a:spLocks noGrp="1" noChangeArrowheads="1"/>
          </p:cNvSpPr>
          <p:nvPr>
            <p:ph sz="quarter" idx="1"/>
          </p:nvPr>
        </p:nvSpPr>
        <p:spPr/>
        <p:txBody>
          <a:bodyPr/>
          <a:lstStyle/>
          <a:p>
            <a:r>
              <a:rPr lang="en-US"/>
              <a:t>People had more to spend</a:t>
            </a:r>
          </a:p>
          <a:p>
            <a:r>
              <a:rPr lang="en-US"/>
              <a:t>Emphasis on keeping in shape</a:t>
            </a:r>
          </a:p>
          <a:p>
            <a:r>
              <a:rPr lang="en-US"/>
              <a:t>Recreation spending went up</a:t>
            </a:r>
          </a:p>
        </p:txBody>
      </p:sp>
    </p:spTree>
  </p:cSld>
  <p:clrMapOvr>
    <a:masterClrMapping/>
  </p:clrMapOvr>
  <p:transition/>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Civic">
  <a:themeElements>
    <a:clrScheme name="Civic">
      <a:dk1>
        <a:sysClr val="windowText" lastClr="000000"/>
      </a:dk1>
      <a:lt1>
        <a:sysClr val="window" lastClr="FFFFFF"/>
      </a:lt1>
      <a:dk2>
        <a:srgbClr val="646B86"/>
      </a:dk2>
      <a:lt2>
        <a:srgbClr val="C5D1D7"/>
      </a:lt2>
      <a:accent1>
        <a:srgbClr val="D16349"/>
      </a:accent1>
      <a:accent2>
        <a:srgbClr val="CCB400"/>
      </a:accent2>
      <a:accent3>
        <a:srgbClr val="8CADAE"/>
      </a:accent3>
      <a:accent4>
        <a:srgbClr val="8C7B70"/>
      </a:accent4>
      <a:accent5>
        <a:srgbClr val="8FB08C"/>
      </a:accent5>
      <a:accent6>
        <a:srgbClr val="D19049"/>
      </a:accent6>
      <a:hlink>
        <a:srgbClr val="00A3D6"/>
      </a:hlink>
      <a:folHlink>
        <a:srgbClr val="694F07"/>
      </a:folHlink>
    </a:clrScheme>
    <a:fontScheme name="Civic">
      <a:majorFont>
        <a:latin typeface="Georgia"/>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Georgia"/>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Civic">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blipFill>
          <a:blip xmlns:r="http://schemas.openxmlformats.org/officeDocument/2006/relationships" r:embed="rId1">
            <a:duotone>
              <a:schemeClr val="phClr">
                <a:shade val="70000"/>
                <a:satMod val="115000"/>
              </a:schemeClr>
              <a:schemeClr val="phClr">
                <a:tint val="85000"/>
              </a:schemeClr>
            </a:duotone>
          </a:blip>
          <a:tile tx="0" ty="0" sx="85000" sy="85000" flip="none" algn="tl"/>
        </a:blipFill>
        <a:blipFill>
          <a:blip xmlns:r="http://schemas.openxmlformats.org/officeDocument/2006/relationships" r:embed="rId2">
            <a:duotone>
              <a:schemeClr val="phClr">
                <a:shade val="65000"/>
                <a:satMod val="115000"/>
              </a:schemeClr>
              <a:schemeClr val="phClr">
                <a:tint val="85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Civic</Template>
  <TotalTime>68</TotalTime>
  <Words>140</Words>
  <Application>Microsoft Office PowerPoint</Application>
  <PresentationFormat>Widescreen</PresentationFormat>
  <Paragraphs>55</Paragraphs>
  <Slides>11</Slides>
  <Notes>11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11</vt:i4>
      </vt:variant>
    </vt:vector>
  </HeadingPairs>
  <TitlesOfParts>
    <vt:vector size="17" baseType="lpstr">
      <vt:lpstr>Georgia</vt:lpstr>
      <vt:lpstr>Symbol</vt:lpstr>
      <vt:lpstr>Times New Roman</vt:lpstr>
      <vt:lpstr>Wingdings</vt:lpstr>
      <vt:lpstr>Wingdings 2</vt:lpstr>
      <vt:lpstr>Civic</vt:lpstr>
      <vt:lpstr>Annual Meeting</vt:lpstr>
      <vt:lpstr>Agenda</vt:lpstr>
      <vt:lpstr>Highlights of Past Year</vt:lpstr>
      <vt:lpstr>Review of Prior Goals</vt:lpstr>
      <vt:lpstr>Financial Overview</vt:lpstr>
      <vt:lpstr>Financial Overview</vt:lpstr>
      <vt:lpstr>Revenue and Profit</vt:lpstr>
      <vt:lpstr>Key Spending Areas</vt:lpstr>
      <vt:lpstr>Important Trends</vt:lpstr>
      <vt:lpstr>Goals for Next Period</vt:lpstr>
      <vt:lpstr>Summary</vt:lpstr>
    </vt:vector>
  </TitlesOfParts>
  <Company>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Annual Meeting</dc:title>
  <dc:creator/>
  <cp:lastModifiedBy>Smedley, Bryon - Contractor</cp:lastModifiedBy>
  <cp:revision>24</cp:revision>
  <dcterms:created xsi:type="dcterms:W3CDTF">1997-01-13T03:32:40Z</dcterms:created>
  <dcterms:modified xsi:type="dcterms:W3CDTF">2017-05-18T13:32:50Z</dcterms:modified>
</cp:coreProperties>
</file>