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12"/>
  </p:notesMasterIdLst>
  <p:handoutMasterIdLst>
    <p:handoutMasterId r:id="rId13"/>
  </p:handoutMasterIdLst>
  <p:sldIdLst>
    <p:sldId id="279" r:id="rId2"/>
    <p:sldId id="267" r:id="rId3"/>
    <p:sldId id="280" r:id="rId4"/>
    <p:sldId id="273" r:id="rId5"/>
    <p:sldId id="274" r:id="rId6"/>
    <p:sldId id="282" r:id="rId7"/>
    <p:sldId id="272" r:id="rId8"/>
    <p:sldId id="258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 userDrawn="1">
          <p15:clr>
            <a:srgbClr val="A4A3A4"/>
          </p15:clr>
        </p15:guide>
        <p15:guide id="2" pos="30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66"/>
    <a:srgbClr val="22B3C2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95" autoAdjust="0"/>
  </p:normalViewPr>
  <p:slideViewPr>
    <p:cSldViewPr>
      <p:cViewPr varScale="1">
        <p:scale>
          <a:sx n="85" d="100"/>
          <a:sy n="85" d="100"/>
        </p:scale>
        <p:origin x="82" y="662"/>
      </p:cViewPr>
      <p:guideLst>
        <p:guide orient="horz" pos="3024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yon Smedley" userId="51e09a60-f713-47b4-b941-91edde1a8167" providerId="ADAL" clId="{DDA49EC0-4998-4156-B346-DE5A4A138CB2}"/>
    <pc:docChg chg="modSld">
      <pc:chgData name="Bryon Smedley" userId="51e09a60-f713-47b4-b941-91edde1a8167" providerId="ADAL" clId="{DDA49EC0-4998-4156-B346-DE5A4A138CB2}" dt="2024-04-10T19:28:12.988" v="0" actId="1362"/>
      <pc:docMkLst>
        <pc:docMk/>
      </pc:docMkLst>
      <pc:sldChg chg="modSp">
        <pc:chgData name="Bryon Smedley" userId="51e09a60-f713-47b4-b941-91edde1a8167" providerId="ADAL" clId="{DDA49EC0-4998-4156-B346-DE5A4A138CB2}" dt="2024-04-10T19:28:12.988" v="0" actId="1362"/>
        <pc:sldMkLst>
          <pc:docMk/>
          <pc:sldMk cId="0" sldId="273"/>
        </pc:sldMkLst>
        <pc:picChg chg="mod">
          <ac:chgData name="Bryon Smedley" userId="51e09a60-f713-47b4-b941-91edde1a8167" providerId="ADAL" clId="{DDA49EC0-4998-4156-B346-DE5A4A138CB2}" dt="2024-04-10T19:28:12.988" v="0" actId="1362"/>
          <ac:picMkLst>
            <pc:docMk/>
            <pc:sldMk cId="0" sldId="273"/>
            <ac:picMk id="2050" creationId="{00000000-0000-0000-0000-000000000000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71712158808935"/>
          <c:y val="0.12060317418032294"/>
          <c:w val="0.83796381910099393"/>
          <c:h val="0.769738619135700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Belle Ayr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#,##0</c:formatCode>
                <c:ptCount val="4"/>
                <c:pt idx="0">
                  <c:v>70087</c:v>
                </c:pt>
                <c:pt idx="1">
                  <c:v>88098</c:v>
                </c:pt>
                <c:pt idx="2">
                  <c:v>92456</c:v>
                </c:pt>
                <c:pt idx="3">
                  <c:v>97765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30-4C10-8439-169466FC258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Cumberland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#,##0</c:formatCode>
                <c:ptCount val="4"/>
                <c:pt idx="0">
                  <c:v>77887</c:v>
                </c:pt>
                <c:pt idx="1">
                  <c:v>69888</c:v>
                </c:pt>
                <c:pt idx="2">
                  <c:v>66775</c:v>
                </c:pt>
                <c:pt idx="3">
                  <c:v>78996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30-4C10-8439-169466FC258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Eagle Butte</c:v>
                </c:pt>
              </c:strCache>
            </c:strRef>
          </c:tx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#,##0</c:formatCode>
                <c:ptCount val="4"/>
                <c:pt idx="0">
                  <c:v>74883</c:v>
                </c:pt>
                <c:pt idx="1">
                  <c:v>76450</c:v>
                </c:pt>
                <c:pt idx="2">
                  <c:v>75854</c:v>
                </c:pt>
                <c:pt idx="3">
                  <c:v>82770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30-4C10-8439-169466FC25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816256"/>
        <c:axId val="88822144"/>
      </c:barChart>
      <c:catAx>
        <c:axId val="88816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88221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882214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8816256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6F21E25-6A6C-420B-BB6E-DE99F9128E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65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69484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Talk about the new additions to the Retail Partners program.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/>
              <a:t>Show new advertisement layouts for </a:t>
            </a:r>
            <a:r>
              <a:rPr lang="en-US" dirty="0" err="1"/>
              <a:t>SkiTogs</a:t>
            </a:r>
            <a:r>
              <a:rPr lang="en-US" dirty="0"/>
              <a:t>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1E086-3D31-4F8F-98C7-3309F5934A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7BAFC-51BB-4EEB-8789-4B719ED7C5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1B320-4DBA-4FB6-BD11-85024FBE5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116632"/>
            <a:ext cx="10390716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78710" y="1734716"/>
            <a:ext cx="528524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1964" y="1724124"/>
            <a:ext cx="580436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7C5513BD-4145-4E6F-847F-B0732FA36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4" y="192941"/>
            <a:ext cx="10390716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1524" y="1758343"/>
            <a:ext cx="6054496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502400" y="1758343"/>
            <a:ext cx="508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42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51E6E87B-4246-4FBB-B87D-04A0E0173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585" y="617538"/>
            <a:ext cx="10390716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576917" y="2017713"/>
            <a:ext cx="103632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704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424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0A72C04-B4BB-48E8-A43A-9650FF99F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1921-DD91-4460-A1F1-E20F5CB13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3458A-2616-4941-B3C0-264B75DDED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784F3-9597-4F1A-BC8E-DFE50EB0A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8314-5784-41BB-838A-29B5D173CF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98AB-69F0-46A6-A4D1-BCC2DC3C8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05FFC-54B8-48DB-8295-F591CA2E44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DA98-5D8E-49E4-8C81-A9CA04A287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0FDE585B-DBD2-4A32-B4CD-092DD51728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356" y="108635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6A53F7F-26D5-47BD-873C-5255960A30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73474" y="4159260"/>
            <a:ext cx="6400800" cy="1752600"/>
          </a:xfrm>
        </p:spPr>
        <p:txBody>
          <a:bodyPr/>
          <a:lstStyle/>
          <a:p>
            <a:pPr algn="l"/>
            <a:r>
              <a:rPr lang="en-US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94210" name="Picture 2" descr="C:\Documents and Settings\c-bsmedley\Local Settings\Temporary Internet Files\Content.IE5\KGT3I75Y\MPj0433132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20" y="325395"/>
            <a:ext cx="2673300" cy="26733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3352" y="92046"/>
            <a:ext cx="10972800" cy="1252728"/>
          </a:xfrm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7772400" cy="3200400"/>
          </a:xfrm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771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7348" y="152636"/>
            <a:ext cx="7793037" cy="1143000"/>
          </a:xfrm>
        </p:spPr>
        <p:txBody>
          <a:bodyPr/>
          <a:lstStyle/>
          <a:p>
            <a:r>
              <a:rPr lang="en-US" dirty="0"/>
              <a:t>Meeting the Needs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78710" y="1734716"/>
            <a:ext cx="5861306" cy="4114800"/>
          </a:xfrm>
        </p:spPr>
        <p:txBody>
          <a:bodyPr/>
          <a:lstStyle/>
          <a:p>
            <a:pPr marL="0" indent="4763">
              <a:buNone/>
            </a:pPr>
            <a:r>
              <a:rPr lang="en-US" sz="2800" dirty="0"/>
              <a:t>The 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7338886" y="5508283"/>
            <a:ext cx="281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solidFill>
                  <a:schemeClr val="hlink"/>
                </a:solidFill>
              </a:rPr>
              <a:t>We target our customers!</a:t>
            </a:r>
          </a:p>
        </p:txBody>
      </p:sp>
      <p:pic>
        <p:nvPicPr>
          <p:cNvPr id="1028" name="Picture 4" descr="http://www.clipartbest.com/cliparts/LTK/k6G/LTKk6GATa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0116" y="2282211"/>
            <a:ext cx="3216943" cy="320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vivavirtualassistants.com/wp-content/uploads/2011/04/MP90040266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0036" y="3104964"/>
            <a:ext cx="4428593" cy="295124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>
          <a:xfrm>
            <a:off x="263352" y="152636"/>
            <a:ext cx="7793037" cy="1143000"/>
          </a:xfrm>
        </p:spPr>
        <p:txBody>
          <a:bodyPr/>
          <a:lstStyle/>
          <a:p>
            <a:r>
              <a:rPr lang="en-US" dirty="0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479376" y="2060848"/>
            <a:ext cx="5256584" cy="4114800"/>
          </a:xfrm>
        </p:spPr>
        <p:txBody>
          <a:bodyPr/>
          <a:lstStyle/>
          <a:p>
            <a:r>
              <a:rPr lang="en-US" dirty="0"/>
              <a:t>Six new international distributors added</a:t>
            </a:r>
          </a:p>
          <a:p>
            <a:r>
              <a:rPr lang="en-US" dirty="0"/>
              <a:t>New ski wear products for next year</a:t>
            </a:r>
          </a:p>
          <a:p>
            <a:r>
              <a:rPr lang="en-US" dirty="0"/>
              <a:t>Acquisition of retail outlets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35360" y="116632"/>
            <a:ext cx="7793037" cy="1143000"/>
          </a:xfrm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31404" y="1844824"/>
            <a:ext cx="6513512" cy="2478087"/>
          </a:xfrm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r>
              <a:rPr lang="en-US" dirty="0"/>
              <a:t>Fast delivery</a:t>
            </a:r>
          </a:p>
          <a:p>
            <a:r>
              <a:rPr lang="en-US" dirty="0"/>
              <a:t>Top manufacturers</a:t>
            </a:r>
          </a:p>
          <a:p>
            <a:r>
              <a:rPr lang="en-US" dirty="0"/>
              <a:t>Competitive prices</a:t>
            </a:r>
          </a:p>
          <a:p>
            <a:r>
              <a:rPr lang="en-US" dirty="0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 dirty="0"/>
          </a:p>
        </p:txBody>
      </p:sp>
      <p:pic>
        <p:nvPicPr>
          <p:cNvPr id="3074" name="Picture 2" descr="https://girlishblunders.files.wordpress.com/2013/01/weightlifte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84130" y1="78083" x2="91413" y2="79667"/>
                        <a14:foregroundMark x1="69565" y1="62333" x2="67609" y2="660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2084" y="2069499"/>
            <a:ext cx="3671900" cy="478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71364" y="107013"/>
            <a:ext cx="7793037" cy="1143000"/>
          </a:xfrm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Growing Sales</a:t>
            </a: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>
            <p:ph type="chart" idx="1"/>
            <p:extLst>
              <p:ext uri="{D42A27DB-BD31-4B8C-83A1-F6EECF244321}">
                <p14:modId xmlns:p14="http://schemas.microsoft.com/office/powerpoint/2010/main" val="3195979811"/>
              </p:ext>
            </p:extLst>
          </p:nvPr>
        </p:nvGraphicFramePr>
        <p:xfrm>
          <a:off x="299356" y="1880829"/>
          <a:ext cx="11413267" cy="4579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6172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83973" name="AutoShape 5"/>
          <p:cNvSpPr>
            <a:spLocks noChangeArrowheads="1"/>
          </p:cNvSpPr>
          <p:nvPr/>
        </p:nvSpPr>
        <p:spPr bwMode="auto">
          <a:xfrm rot="18900000">
            <a:off x="9527783" y="1650806"/>
            <a:ext cx="2447929" cy="842546"/>
          </a:xfrm>
          <a:prstGeom prst="leftArrow">
            <a:avLst>
              <a:gd name="adj1" fmla="val 50000"/>
              <a:gd name="adj2" fmla="val 33333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Best sales ever!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half"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sz="half" idx="2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vert="horz" lIns="92075" tIns="46038" rIns="92075" bIns="46038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 vert="horz" lIns="92075" tIns="46038" rIns="92075" bIns="46038" rtlCol="0">
            <a:normAutofit/>
          </a:bodyPr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>
          <a:xfrm>
            <a:off x="191344" y="116632"/>
            <a:ext cx="7793037" cy="1143000"/>
          </a:xfrm>
        </p:spPr>
        <p:txBody>
          <a:bodyPr/>
          <a:lstStyle/>
          <a:p>
            <a:r>
              <a:rPr lang="en-US" dirty="0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911424" y="1916832"/>
            <a:ext cx="56007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 dirty="0"/>
              <a:t>Wide selection of products</a:t>
            </a:r>
          </a:p>
          <a:p>
            <a:r>
              <a:rPr lang="en-US" dirty="0"/>
              <a:t>Support after sale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3364</TotalTime>
  <Words>202</Words>
  <Application>Microsoft Office PowerPoint</Application>
  <PresentationFormat>Widescreen</PresentationFormat>
  <Paragraphs>51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Corbel</vt:lpstr>
      <vt:lpstr>SubwayLondon</vt:lpstr>
      <vt:lpstr>Tahoma</vt:lpstr>
      <vt:lpstr>Times New Roman</vt:lpstr>
      <vt:lpstr>Wingdings</vt:lpstr>
      <vt:lpstr>Wingdings 2</vt:lpstr>
      <vt:lpstr>Wingdings 3</vt:lpstr>
      <vt:lpstr>Module</vt:lpstr>
      <vt:lpstr>Making a Business of Recreation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Bryon Smedley</cp:lastModifiedBy>
  <cp:revision>141</cp:revision>
  <dcterms:created xsi:type="dcterms:W3CDTF">1995-06-02T22:06:36Z</dcterms:created>
  <dcterms:modified xsi:type="dcterms:W3CDTF">2024-04-10T19:28:32Z</dcterms:modified>
</cp:coreProperties>
</file>