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4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5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6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7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8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9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0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11.xml" ContentType="application/vnd.openxmlformats-officedocument.theme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744" r:id="rId3"/>
    <p:sldMasterId id="2147483798" r:id="rId4"/>
    <p:sldMasterId id="2147483815" r:id="rId5"/>
    <p:sldMasterId id="2147483839" r:id="rId6"/>
    <p:sldMasterId id="2147483869" r:id="rId7"/>
    <p:sldMasterId id="2147483887" r:id="rId8"/>
    <p:sldMasterId id="2147483989" r:id="rId9"/>
    <p:sldMasterId id="2147484037" r:id="rId10"/>
    <p:sldMasterId id="2147484079" r:id="rId11"/>
    <p:sldMasterId id="2147484094" r:id="rId12"/>
  </p:sldMasterIdLst>
  <p:sldIdLst>
    <p:sldId id="256" r:id="rId13"/>
    <p:sldId id="257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2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2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070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91313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829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70202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5620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7762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0296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2023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1147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950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83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4885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6480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7815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112119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363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08281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619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3278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6849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202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37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786843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1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5319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0176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7608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0976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7577614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6252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1085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2778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400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7187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50268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2069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15270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9858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84608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8054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14873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1880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97867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78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11175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4920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55613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057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42216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0549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96134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10054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6232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6845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27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7083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73510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130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1925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4503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35527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8665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34031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0830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41067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924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25361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5392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0478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4507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6210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06093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04098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8480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39229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0107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168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15017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7019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1D56B-5B51-4F8E-B8C5-0D614A89B7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C9455B-5312-41DE-BA48-F55E0A06C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761B8-4DAC-4A6E-935C-E64A57390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71159-BA7A-44A7-856D-7607CD575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79D74-941F-4E24-B40E-3297A3B98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430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A853F-AB5B-4C6E-B70A-35314FAB1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205B7-6D4C-41B6-842D-AE0C7CE62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E4FD9-ECBF-43C3-918A-137A85EE1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B6EC9-6A92-468A-A2BD-94D7E37D2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82E1A-86DE-43D9-AF3B-01011211B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4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46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33466-2359-45F3-9BD5-9CE105303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53081-D3B9-49CB-B5D8-DE448FED8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C141D-E76F-44AE-8D0C-DF1BC16B3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D6B1D-0085-429D-B374-7381F86B6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D44A8-6788-440A-91B7-5C1F96447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74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FBFE3-32C9-4BE1-87F6-A75EC79D1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59FD5-8354-45B9-9A9B-49836F7D1D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FF4DC5-2162-4F82-9DFF-EBA61E9E4D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25BCB0-63B4-4E97-835C-A5C9987CF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36DD7-B084-4D5F-B4B7-25395ED36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308A4-EBF2-41E0-90E3-4C58ED43F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298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BC70D-2B36-4428-87C2-10C02C134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B0B1B-F55F-4E2A-9A67-D1827AD47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846E85-5BED-444E-B39F-38E286EC4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3B00B-6DDA-41B9-B589-7D07B5354E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C89A94-49D2-484A-92A7-560760566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B50413-4EF6-47CC-AE1F-8C6DC73BB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A4C7B2-325E-4FD8-95ED-E4AAF29AE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0987C5-0639-45B7-A9CF-D0DD0436F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03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310A3-9B64-4326-B29C-28AD12A54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8911C5-E860-4434-9315-3CB2D40F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437463-DA39-485B-8F22-8FB03C543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395A7-E6D2-47E3-A0F5-80F7EF150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9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CEDD2A-C6D0-4774-83A3-D7982D307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FD9206-B31E-4342-B19D-BEF734EC3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FE3FE-D5E6-495C-9FD0-8173BFDD4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388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F9BB9-EE9B-40C2-AB6E-E219E88E5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6CD67-0976-4456-A219-E9FA63532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63ED3A-3183-4893-A84B-4ABD0FE667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BAD670-47A9-4D14-97F9-4B9AA8A75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42EC74-074C-4F75-A58A-AD7F35F8D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2F6B3B-E5E4-4503-9AFF-F97CD09EF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442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18A1D-E9E7-4117-8841-13FD2CA28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E7FF85-5365-438A-BE15-1CA02612DC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E84AE0-F4D0-4929-A958-48AD80787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8DDF1-C728-4C0B-B0FB-D7C08313D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FDEFEE-C83E-4A53-880F-3D581BB59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A8670-142A-4EC0-9506-45952445C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157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0551E-3187-44B3-8DAF-CD4829FCC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7F9A63-900B-4E39-B3F6-4F3EFBA49C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DE6D-E1A9-422A-BADA-B9D71B911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0D2AF-FAA0-4D3E-A497-A18F26599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100BE-A1F7-4C2E-91B6-31F0DBC28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696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AB588C-71C3-4B5E-94B9-4B7192AEC4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6AA170-1986-4040-9961-AA618F4622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F91E7-4A2F-42BC-9712-67CEAE9FA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643FA-0119-48AB-9F4E-6D7FAB13D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74893-3670-4951-BA50-B7B80EFB3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7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9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6332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5972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1091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641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191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849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8521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985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734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9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751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566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005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200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0831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71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279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393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897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989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15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556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803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397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4901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0635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124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350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0735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926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30159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6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203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277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4946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0497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74975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17753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51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4643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165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447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8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9990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049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8187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272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2115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843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67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9053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7890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5062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80114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662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698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7766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3433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651021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6695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4907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435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270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94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7116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2328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46361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4878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01150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6768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034449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4955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6738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4117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4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image" Target="../media/image18.pn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image" Target="../media/image19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Relationship Id="rId14" Type="http://schemas.openxmlformats.org/officeDocument/2006/relationships/slideLayout" Target="../slideLayouts/slideLayout15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13" Type="http://schemas.openxmlformats.org/officeDocument/2006/relationships/slideLayout" Target="../slideLayouts/slideLayout166.xml"/><Relationship Id="rId18" Type="http://schemas.openxmlformats.org/officeDocument/2006/relationships/theme" Target="../theme/theme12.xml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12" Type="http://schemas.openxmlformats.org/officeDocument/2006/relationships/slideLayout" Target="../slideLayouts/slideLayout165.xml"/><Relationship Id="rId1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55.xml"/><Relationship Id="rId16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58.xml"/><Relationship Id="rId15" Type="http://schemas.openxmlformats.org/officeDocument/2006/relationships/slideLayout" Target="../slideLayouts/slideLayout168.xml"/><Relationship Id="rId10" Type="http://schemas.openxmlformats.org/officeDocument/2006/relationships/slideLayout" Target="../slideLayouts/slideLayout163.xml"/><Relationship Id="rId19" Type="http://schemas.openxmlformats.org/officeDocument/2006/relationships/image" Target="../media/image23.png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Relationship Id="rId14" Type="http://schemas.openxmlformats.org/officeDocument/2006/relationships/slideLayout" Target="../slideLayouts/slideLayout16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image" Target="../media/image11.jpeg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233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62101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94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  <p:sldLayoutId id="2147484091" r:id="rId12"/>
    <p:sldLayoutId id="2147484092" r:id="rId13"/>
    <p:sldLayoutId id="2147484093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2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AAB726-C83C-4CB3-8EB4-1B2929168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BCBB0B-BD08-4450-BC37-E1BDFB89A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A8318-DD17-4225-9F80-A178E1179C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A2532-D754-4ED4-9789-A79F21C7E7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131B1-F97B-455E-8305-86768F695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15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196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4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6894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0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0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  <p:sldLayoutId id="2147483902" r:id="rId15"/>
    <p:sldLayoutId id="2147483903" r:id="rId16"/>
    <p:sldLayoutId id="214748390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2041E43-C8DA-4F8F-A2BE-C3003B6F0B2D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FD5E1D-D478-4C7D-BAE2-82484BF96D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3653776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coreplayers.org/encore-players-community-theatre-is-now-officially-tax-exempt/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red curtain&#10;&#10;Description automatically generated">
            <a:extLst>
              <a:ext uri="{FF2B5EF4-FFF2-40B4-BE49-F238E27FC236}">
                <a16:creationId xmlns:a16="http://schemas.microsoft.com/office/drawing/2014/main" id="{B56E9BB2-300A-4C60-9912-4612C00D23F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62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2614185" y="1851645"/>
            <a:ext cx="6963638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Glitter</a:t>
            </a:r>
          </a:p>
        </p:txBody>
      </p:sp>
    </p:spTree>
    <p:extLst>
      <p:ext uri="{BB962C8B-B14F-4D97-AF65-F5344CB8AC3E}">
        <p14:creationId xmlns:p14="http://schemas.microsoft.com/office/powerpoint/2010/main" val="230883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936574" y="2105561"/>
            <a:ext cx="10318851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Conveyor</a:t>
            </a:r>
          </a:p>
        </p:txBody>
      </p:sp>
    </p:spTree>
    <p:extLst>
      <p:ext uri="{BB962C8B-B14F-4D97-AF65-F5344CB8AC3E}">
        <p14:creationId xmlns:p14="http://schemas.microsoft.com/office/powerpoint/2010/main" val="322166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2534095" y="1851645"/>
            <a:ext cx="712381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Vortex</a:t>
            </a:r>
          </a:p>
        </p:txBody>
      </p:sp>
    </p:spTree>
    <p:extLst>
      <p:ext uri="{BB962C8B-B14F-4D97-AF65-F5344CB8AC3E}">
        <p14:creationId xmlns:p14="http://schemas.microsoft.com/office/powerpoint/2010/main" val="621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1530585" y="1851645"/>
            <a:ext cx="9130833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Window</a:t>
            </a:r>
          </a:p>
        </p:txBody>
      </p:sp>
    </p:spTree>
    <p:extLst>
      <p:ext uri="{BB962C8B-B14F-4D97-AF65-F5344CB8AC3E}">
        <p14:creationId xmlns:p14="http://schemas.microsoft.com/office/powerpoint/2010/main" val="133826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2647781" y="1851645"/>
            <a:ext cx="689644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Ripple</a:t>
            </a:r>
          </a:p>
        </p:txBody>
      </p:sp>
    </p:spTree>
    <p:extLst>
      <p:ext uri="{BB962C8B-B14F-4D97-AF65-F5344CB8AC3E}">
        <p14:creationId xmlns:p14="http://schemas.microsoft.com/office/powerpoint/2010/main" val="409617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1808771" y="1851645"/>
            <a:ext cx="8574463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Origami</a:t>
            </a:r>
          </a:p>
        </p:txBody>
      </p:sp>
    </p:spTree>
    <p:extLst>
      <p:ext uri="{BB962C8B-B14F-4D97-AF65-F5344CB8AC3E}">
        <p14:creationId xmlns:p14="http://schemas.microsoft.com/office/powerpoint/2010/main" val="38513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0276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04AB5-2F59-4CE4-A3DF-C6FF77F015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PowerPoint 2019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AE251F-9E4B-4156-83F8-BE08C00A62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New Slide Transitions</a:t>
            </a:r>
          </a:p>
        </p:txBody>
      </p:sp>
    </p:spTree>
    <p:extLst>
      <p:ext uri="{BB962C8B-B14F-4D97-AF65-F5344CB8AC3E}">
        <p14:creationId xmlns:p14="http://schemas.microsoft.com/office/powerpoint/2010/main" val="2812295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1620159" y="1851645"/>
            <a:ext cx="8951682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Fracture</a:t>
            </a:r>
          </a:p>
        </p:txBody>
      </p:sp>
    </p:spTree>
    <p:extLst>
      <p:ext uri="{BB962C8B-B14F-4D97-AF65-F5344CB8AC3E}">
        <p14:creationId xmlns:p14="http://schemas.microsoft.com/office/powerpoint/2010/main" val="208434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1356787" y="1851645"/>
            <a:ext cx="9478429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Fall Over</a:t>
            </a:r>
          </a:p>
        </p:txBody>
      </p:sp>
    </p:spTree>
    <p:extLst>
      <p:ext uri="{BB962C8B-B14F-4D97-AF65-F5344CB8AC3E}">
        <p14:creationId xmlns:p14="http://schemas.microsoft.com/office/powerpoint/2010/main" val="2713674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2996434" y="1851645"/>
            <a:ext cx="6199133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Crush</a:t>
            </a:r>
          </a:p>
        </p:txBody>
      </p:sp>
    </p:spTree>
    <p:extLst>
      <p:ext uri="{BB962C8B-B14F-4D97-AF65-F5344CB8AC3E}">
        <p14:creationId xmlns:p14="http://schemas.microsoft.com/office/powerpoint/2010/main" val="4206957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1508848" y="1851645"/>
            <a:ext cx="9174306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Airplane</a:t>
            </a:r>
          </a:p>
        </p:txBody>
      </p:sp>
    </p:spTree>
    <p:extLst>
      <p:ext uri="{BB962C8B-B14F-4D97-AF65-F5344CB8AC3E}">
        <p14:creationId xmlns:p14="http://schemas.microsoft.com/office/powerpoint/2010/main" val="2974198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crush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3164750" y="1851645"/>
            <a:ext cx="5862503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Wind</a:t>
            </a:r>
          </a:p>
        </p:txBody>
      </p:sp>
    </p:spTree>
    <p:extLst>
      <p:ext uri="{BB962C8B-B14F-4D97-AF65-F5344CB8AC3E}">
        <p14:creationId xmlns:p14="http://schemas.microsoft.com/office/powerpoint/2010/main" val="4141304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820455" y="1851645"/>
            <a:ext cx="1055109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Honeycomb</a:t>
            </a:r>
          </a:p>
        </p:txBody>
      </p:sp>
    </p:spTree>
    <p:extLst>
      <p:ext uri="{BB962C8B-B14F-4D97-AF65-F5344CB8AC3E}">
        <p14:creationId xmlns:p14="http://schemas.microsoft.com/office/powerpoint/2010/main" val="35796245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B74D60-474D-483E-9923-4D0684612575}"/>
              </a:ext>
            </a:extLst>
          </p:cNvPr>
          <p:cNvSpPr/>
          <p:nvPr/>
        </p:nvSpPr>
        <p:spPr>
          <a:xfrm>
            <a:off x="2497899" y="320456"/>
            <a:ext cx="7196201" cy="62170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Ferris</a:t>
            </a:r>
          </a:p>
          <a:p>
            <a:pPr algn="ctr"/>
            <a:r>
              <a:rPr lang="en-US" sz="199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rPr>
              <a:t>Wheel</a:t>
            </a:r>
          </a:p>
        </p:txBody>
      </p:sp>
    </p:spTree>
    <p:extLst>
      <p:ext uri="{BB962C8B-B14F-4D97-AF65-F5344CB8AC3E}">
        <p14:creationId xmlns:p14="http://schemas.microsoft.com/office/powerpoint/2010/main" val="154845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theme/_rels/them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10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ppt/theme/theme1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ppt/theme/theme12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Data Vis">
  <a:themeElements>
    <a:clrScheme name="KPI Dashboar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38EC6"/>
      </a:accent1>
      <a:accent2>
        <a:srgbClr val="77BBE2"/>
      </a:accent2>
      <a:accent3>
        <a:srgbClr val="D2E9F6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esh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4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6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7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ppt/theme/theme8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9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</TotalTime>
  <Words>20</Words>
  <Application>Microsoft Office PowerPoint</Application>
  <PresentationFormat>Widescreen</PresentationFormat>
  <Paragraphs>16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16</vt:i4>
      </vt:variant>
    </vt:vector>
  </HeadingPairs>
  <TitlesOfParts>
    <vt:vector size="40" baseType="lpstr">
      <vt:lpstr>Arial</vt:lpstr>
      <vt:lpstr>Century Gothic</vt:lpstr>
      <vt:lpstr>Corbel</vt:lpstr>
      <vt:lpstr>Garamond</vt:lpstr>
      <vt:lpstr>Impact</vt:lpstr>
      <vt:lpstr>MS Shell Dlg 2</vt:lpstr>
      <vt:lpstr>Rockwell</vt:lpstr>
      <vt:lpstr>Trebuchet MS</vt:lpstr>
      <vt:lpstr>Tw Cen MT</vt:lpstr>
      <vt:lpstr>Wingdings</vt:lpstr>
      <vt:lpstr>Wingdings 2</vt:lpstr>
      <vt:lpstr>Wingdings 3</vt:lpstr>
      <vt:lpstr>Ion</vt:lpstr>
      <vt:lpstr>Data Vis</vt:lpstr>
      <vt:lpstr>Mesh</vt:lpstr>
      <vt:lpstr>Facet</vt:lpstr>
      <vt:lpstr>Basis</vt:lpstr>
      <vt:lpstr>Gallery</vt:lpstr>
      <vt:lpstr>Main Event</vt:lpstr>
      <vt:lpstr>Droplet</vt:lpstr>
      <vt:lpstr>Savon</vt:lpstr>
      <vt:lpstr>Madison</vt:lpstr>
      <vt:lpstr>Quotable</vt:lpstr>
      <vt:lpstr>Organic</vt:lpstr>
      <vt:lpstr>PowerPoint Presentation</vt:lpstr>
      <vt:lpstr>PowerPoint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Bryon Smedley</dc:creator>
  <cp:lastModifiedBy>Bryon Smedley</cp:lastModifiedBy>
  <cp:revision>3</cp:revision>
  <dcterms:created xsi:type="dcterms:W3CDTF">2019-01-11T18:38:27Z</dcterms:created>
  <dcterms:modified xsi:type="dcterms:W3CDTF">2024-01-29T20:41:49Z</dcterms:modified>
</cp:coreProperties>
</file>