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7" r:id="rId3"/>
    <p:sldId id="262" r:id="rId4"/>
    <p:sldId id="263" r:id="rId5"/>
    <p:sldId id="264" r:id="rId6"/>
    <p:sldId id="265" r:id="rId7"/>
    <p:sldId id="26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149"/>
    <a:srgbClr val="FEFFFD"/>
    <a:srgbClr val="FFFFFF"/>
    <a:srgbClr val="190F1B"/>
    <a:srgbClr val="ECF0F1"/>
    <a:srgbClr val="E9EAEE"/>
    <a:srgbClr val="EEEFF3"/>
    <a:srgbClr val="E5E6E8"/>
    <a:srgbClr val="EFF3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9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yon Smedley" userId="51e09a60-f713-47b4-b941-91edde1a8167" providerId="ADAL" clId="{329B917A-D001-4CA2-9B05-27D9A9BE317B}"/>
    <pc:docChg chg="undo redo custSel addSld delSld modSld modMainMaster">
      <pc:chgData name="Bryon Smedley" userId="51e09a60-f713-47b4-b941-91edde1a8167" providerId="ADAL" clId="{329B917A-D001-4CA2-9B05-27D9A9BE317B}" dt="2024-04-17T17:38:35.892" v="187" actId="13244"/>
      <pc:docMkLst>
        <pc:docMk/>
      </pc:docMkLst>
      <pc:sldChg chg="modSp mod">
        <pc:chgData name="Bryon Smedley" userId="51e09a60-f713-47b4-b941-91edde1a8167" providerId="ADAL" clId="{329B917A-D001-4CA2-9B05-27D9A9BE317B}" dt="2024-04-17T17:38:15.973" v="181" actId="13244"/>
        <pc:sldMkLst>
          <pc:docMk/>
          <pc:sldMk cId="352378349" sldId="260"/>
        </pc:sldMkLst>
        <pc:picChg chg="ord">
          <ac:chgData name="Bryon Smedley" userId="51e09a60-f713-47b4-b941-91edde1a8167" providerId="ADAL" clId="{329B917A-D001-4CA2-9B05-27D9A9BE317B}" dt="2024-04-17T17:38:06.277" v="176" actId="13244"/>
          <ac:picMkLst>
            <pc:docMk/>
            <pc:sldMk cId="352378349" sldId="260"/>
            <ac:picMk id="3" creationId="{1BF01F2C-3051-41A9-BE0E-9EF33F3AF7CE}"/>
          </ac:picMkLst>
        </pc:picChg>
        <pc:picChg chg="ord">
          <ac:chgData name="Bryon Smedley" userId="51e09a60-f713-47b4-b941-91edde1a8167" providerId="ADAL" clId="{329B917A-D001-4CA2-9B05-27D9A9BE317B}" dt="2024-04-17T17:38:09.978" v="177" actId="13244"/>
          <ac:picMkLst>
            <pc:docMk/>
            <pc:sldMk cId="352378349" sldId="260"/>
            <ac:picMk id="4" creationId="{A2ED45AC-4F7C-487D-A9D2-33FDA5094F30}"/>
          </ac:picMkLst>
        </pc:picChg>
        <pc:picChg chg="ord">
          <ac:chgData name="Bryon Smedley" userId="51e09a60-f713-47b4-b941-91edde1a8167" providerId="ADAL" clId="{329B917A-D001-4CA2-9B05-27D9A9BE317B}" dt="2024-04-17T17:38:11.552" v="178" actId="13244"/>
          <ac:picMkLst>
            <pc:docMk/>
            <pc:sldMk cId="352378349" sldId="260"/>
            <ac:picMk id="5" creationId="{43EAE285-0390-493E-A72A-CC4D12B88835}"/>
          </ac:picMkLst>
        </pc:picChg>
        <pc:picChg chg="ord">
          <ac:chgData name="Bryon Smedley" userId="51e09a60-f713-47b4-b941-91edde1a8167" providerId="ADAL" clId="{329B917A-D001-4CA2-9B05-27D9A9BE317B}" dt="2024-04-17T17:38:12.991" v="179" actId="13244"/>
          <ac:picMkLst>
            <pc:docMk/>
            <pc:sldMk cId="352378349" sldId="260"/>
            <ac:picMk id="6" creationId="{7658FE1F-74E0-4212-969F-4A6E737F5A76}"/>
          </ac:picMkLst>
        </pc:picChg>
        <pc:picChg chg="mod ord">
          <ac:chgData name="Bryon Smedley" userId="51e09a60-f713-47b4-b941-91edde1a8167" providerId="ADAL" clId="{329B917A-D001-4CA2-9B05-27D9A9BE317B}" dt="2024-04-17T17:38:14.545" v="180" actId="13244"/>
          <ac:picMkLst>
            <pc:docMk/>
            <pc:sldMk cId="352378349" sldId="260"/>
            <ac:picMk id="7" creationId="{C2454E33-500B-4A62-B7F9-A8403A01138E}"/>
          </ac:picMkLst>
        </pc:picChg>
        <pc:picChg chg="mod ord">
          <ac:chgData name="Bryon Smedley" userId="51e09a60-f713-47b4-b941-91edde1a8167" providerId="ADAL" clId="{329B917A-D001-4CA2-9B05-27D9A9BE317B}" dt="2024-04-17T17:38:15.973" v="181" actId="13244"/>
          <ac:picMkLst>
            <pc:docMk/>
            <pc:sldMk cId="352378349" sldId="260"/>
            <ac:picMk id="8" creationId="{6CEBF36F-400A-4603-9FE7-D55D545044DB}"/>
          </ac:picMkLst>
        </pc:picChg>
        <pc:picChg chg="mod">
          <ac:chgData name="Bryon Smedley" userId="51e09a60-f713-47b4-b941-91edde1a8167" providerId="ADAL" clId="{329B917A-D001-4CA2-9B05-27D9A9BE317B}" dt="2024-04-17T17:31:18.842" v="120" actId="14826"/>
          <ac:picMkLst>
            <pc:docMk/>
            <pc:sldMk cId="352378349" sldId="260"/>
            <ac:picMk id="9" creationId="{2026D37A-7C48-4566-AA0C-E90CD841B74C}"/>
          </ac:picMkLst>
        </pc:picChg>
      </pc:sldChg>
      <pc:sldChg chg="del">
        <pc:chgData name="Bryon Smedley" userId="51e09a60-f713-47b4-b941-91edde1a8167" providerId="ADAL" clId="{329B917A-D001-4CA2-9B05-27D9A9BE317B}" dt="2024-04-17T17:30:21.637" v="106" actId="47"/>
        <pc:sldMkLst>
          <pc:docMk/>
          <pc:sldMk cId="3941687590" sldId="261"/>
        </pc:sldMkLst>
      </pc:sldChg>
      <pc:sldChg chg="modSp mod">
        <pc:chgData name="Bryon Smedley" userId="51e09a60-f713-47b4-b941-91edde1a8167" providerId="ADAL" clId="{329B917A-D001-4CA2-9B05-27D9A9BE317B}" dt="2024-04-17T17:34:29.406" v="161" actId="20577"/>
        <pc:sldMkLst>
          <pc:docMk/>
          <pc:sldMk cId="1011372296" sldId="262"/>
        </pc:sldMkLst>
        <pc:spChg chg="mod">
          <ac:chgData name="Bryon Smedley" userId="51e09a60-f713-47b4-b941-91edde1a8167" providerId="ADAL" clId="{329B917A-D001-4CA2-9B05-27D9A9BE317B}" dt="2024-04-17T17:34:29.406" v="161" actId="20577"/>
          <ac:spMkLst>
            <pc:docMk/>
            <pc:sldMk cId="1011372296" sldId="262"/>
            <ac:spMk id="10" creationId="{78023DCF-10FA-4DA9-91DE-6D1E63DD86E9}"/>
          </ac:spMkLst>
        </pc:spChg>
        <pc:picChg chg="mod">
          <ac:chgData name="Bryon Smedley" userId="51e09a60-f713-47b4-b941-91edde1a8167" providerId="ADAL" clId="{329B917A-D001-4CA2-9B05-27D9A9BE317B}" dt="2024-04-17T17:33:12.972" v="129" actId="14826"/>
          <ac:picMkLst>
            <pc:docMk/>
            <pc:sldMk cId="1011372296" sldId="262"/>
            <ac:picMk id="7" creationId="{C2454E33-500B-4A62-B7F9-A8403A01138E}"/>
          </ac:picMkLst>
        </pc:picChg>
        <pc:picChg chg="mod">
          <ac:chgData name="Bryon Smedley" userId="51e09a60-f713-47b4-b941-91edde1a8167" providerId="ADAL" clId="{329B917A-D001-4CA2-9B05-27D9A9BE317B}" dt="2024-04-17T17:34:24.820" v="148" actId="14826"/>
          <ac:picMkLst>
            <pc:docMk/>
            <pc:sldMk cId="1011372296" sldId="262"/>
            <ac:picMk id="8" creationId="{6CEBF36F-400A-4603-9FE7-D55D545044DB}"/>
          </ac:picMkLst>
        </pc:picChg>
        <pc:picChg chg="mod">
          <ac:chgData name="Bryon Smedley" userId="51e09a60-f713-47b4-b941-91edde1a8167" providerId="ADAL" clId="{329B917A-D001-4CA2-9B05-27D9A9BE317B}" dt="2024-04-17T17:31:32.117" v="122" actId="14826"/>
          <ac:picMkLst>
            <pc:docMk/>
            <pc:sldMk cId="1011372296" sldId="262"/>
            <ac:picMk id="9" creationId="{2026D37A-7C48-4566-AA0C-E90CD841B74C}"/>
          </ac:picMkLst>
        </pc:picChg>
      </pc:sldChg>
      <pc:sldChg chg="modSp">
        <pc:chgData name="Bryon Smedley" userId="51e09a60-f713-47b4-b941-91edde1a8167" providerId="ADAL" clId="{329B917A-D001-4CA2-9B05-27D9A9BE317B}" dt="2024-04-17T17:34:37.582" v="162" actId="14826"/>
        <pc:sldMkLst>
          <pc:docMk/>
          <pc:sldMk cId="1372963161" sldId="263"/>
        </pc:sldMkLst>
        <pc:picChg chg="mod">
          <ac:chgData name="Bryon Smedley" userId="51e09a60-f713-47b4-b941-91edde1a8167" providerId="ADAL" clId="{329B917A-D001-4CA2-9B05-27D9A9BE317B}" dt="2024-04-17T17:33:18.396" v="130" actId="14826"/>
          <ac:picMkLst>
            <pc:docMk/>
            <pc:sldMk cId="1372963161" sldId="263"/>
            <ac:picMk id="7" creationId="{C2454E33-500B-4A62-B7F9-A8403A01138E}"/>
          </ac:picMkLst>
        </pc:picChg>
        <pc:picChg chg="mod">
          <ac:chgData name="Bryon Smedley" userId="51e09a60-f713-47b4-b941-91edde1a8167" providerId="ADAL" clId="{329B917A-D001-4CA2-9B05-27D9A9BE317B}" dt="2024-04-17T17:34:37.582" v="162" actId="14826"/>
          <ac:picMkLst>
            <pc:docMk/>
            <pc:sldMk cId="1372963161" sldId="263"/>
            <ac:picMk id="8" creationId="{6CEBF36F-400A-4603-9FE7-D55D545044DB}"/>
          </ac:picMkLst>
        </pc:picChg>
        <pc:picChg chg="mod">
          <ac:chgData name="Bryon Smedley" userId="51e09a60-f713-47b4-b941-91edde1a8167" providerId="ADAL" clId="{329B917A-D001-4CA2-9B05-27D9A9BE317B}" dt="2024-04-17T17:31:38.025" v="123" actId="14826"/>
          <ac:picMkLst>
            <pc:docMk/>
            <pc:sldMk cId="1372963161" sldId="263"/>
            <ac:picMk id="9" creationId="{2026D37A-7C48-4566-AA0C-E90CD841B74C}"/>
          </ac:picMkLst>
        </pc:picChg>
      </pc:sldChg>
      <pc:sldChg chg="modSp mod">
        <pc:chgData name="Bryon Smedley" userId="51e09a60-f713-47b4-b941-91edde1a8167" providerId="ADAL" clId="{329B917A-D001-4CA2-9B05-27D9A9BE317B}" dt="2024-04-17T17:34:42.579" v="163" actId="14826"/>
        <pc:sldMkLst>
          <pc:docMk/>
          <pc:sldMk cId="2901958293" sldId="264"/>
        </pc:sldMkLst>
        <pc:spChg chg="mod">
          <ac:chgData name="Bryon Smedley" userId="51e09a60-f713-47b4-b941-91edde1a8167" providerId="ADAL" clId="{329B917A-D001-4CA2-9B05-27D9A9BE317B}" dt="2024-04-17T17:31:09.620" v="119" actId="20577"/>
          <ac:spMkLst>
            <pc:docMk/>
            <pc:sldMk cId="2901958293" sldId="264"/>
            <ac:spMk id="10" creationId="{78023DCF-10FA-4DA9-91DE-6D1E63DD86E9}"/>
          </ac:spMkLst>
        </pc:spChg>
        <pc:picChg chg="mod">
          <ac:chgData name="Bryon Smedley" userId="51e09a60-f713-47b4-b941-91edde1a8167" providerId="ADAL" clId="{329B917A-D001-4CA2-9B05-27D9A9BE317B}" dt="2024-04-17T17:33:25.213" v="131" actId="14826"/>
          <ac:picMkLst>
            <pc:docMk/>
            <pc:sldMk cId="2901958293" sldId="264"/>
            <ac:picMk id="7" creationId="{C2454E33-500B-4A62-B7F9-A8403A01138E}"/>
          </ac:picMkLst>
        </pc:picChg>
        <pc:picChg chg="mod">
          <ac:chgData name="Bryon Smedley" userId="51e09a60-f713-47b4-b941-91edde1a8167" providerId="ADAL" clId="{329B917A-D001-4CA2-9B05-27D9A9BE317B}" dt="2024-04-17T17:34:42.579" v="163" actId="14826"/>
          <ac:picMkLst>
            <pc:docMk/>
            <pc:sldMk cId="2901958293" sldId="264"/>
            <ac:picMk id="8" creationId="{6CEBF36F-400A-4603-9FE7-D55D545044DB}"/>
          </ac:picMkLst>
        </pc:picChg>
        <pc:picChg chg="mod">
          <ac:chgData name="Bryon Smedley" userId="51e09a60-f713-47b4-b941-91edde1a8167" providerId="ADAL" clId="{329B917A-D001-4CA2-9B05-27D9A9BE317B}" dt="2024-04-17T17:31:04.009" v="107" actId="14826"/>
          <ac:picMkLst>
            <pc:docMk/>
            <pc:sldMk cId="2901958293" sldId="264"/>
            <ac:picMk id="9" creationId="{2026D37A-7C48-4566-AA0C-E90CD841B74C}"/>
          </ac:picMkLst>
        </pc:picChg>
      </pc:sldChg>
      <pc:sldChg chg="modSp mod">
        <pc:chgData name="Bryon Smedley" userId="51e09a60-f713-47b4-b941-91edde1a8167" providerId="ADAL" clId="{329B917A-D001-4CA2-9B05-27D9A9BE317B}" dt="2024-04-17T17:34:48.031" v="164" actId="14826"/>
        <pc:sldMkLst>
          <pc:docMk/>
          <pc:sldMk cId="1618578810" sldId="265"/>
        </pc:sldMkLst>
        <pc:spChg chg="mod">
          <ac:chgData name="Bryon Smedley" userId="51e09a60-f713-47b4-b941-91edde1a8167" providerId="ADAL" clId="{329B917A-D001-4CA2-9B05-27D9A9BE317B}" dt="2024-04-17T17:33:37.477" v="145" actId="20577"/>
          <ac:spMkLst>
            <pc:docMk/>
            <pc:sldMk cId="1618578810" sldId="265"/>
            <ac:spMk id="10" creationId="{78023DCF-10FA-4DA9-91DE-6D1E63DD86E9}"/>
          </ac:spMkLst>
        </pc:spChg>
        <pc:picChg chg="mod">
          <ac:chgData name="Bryon Smedley" userId="51e09a60-f713-47b4-b941-91edde1a8167" providerId="ADAL" clId="{329B917A-D001-4CA2-9B05-27D9A9BE317B}" dt="2024-04-17T17:33:32.379" v="132" actId="14826"/>
          <ac:picMkLst>
            <pc:docMk/>
            <pc:sldMk cId="1618578810" sldId="265"/>
            <ac:picMk id="7" creationId="{C2454E33-500B-4A62-B7F9-A8403A01138E}"/>
          </ac:picMkLst>
        </pc:picChg>
        <pc:picChg chg="mod">
          <ac:chgData name="Bryon Smedley" userId="51e09a60-f713-47b4-b941-91edde1a8167" providerId="ADAL" clId="{329B917A-D001-4CA2-9B05-27D9A9BE317B}" dt="2024-04-17T17:34:48.031" v="164" actId="14826"/>
          <ac:picMkLst>
            <pc:docMk/>
            <pc:sldMk cId="1618578810" sldId="265"/>
            <ac:picMk id="8" creationId="{6CEBF36F-400A-4603-9FE7-D55D545044DB}"/>
          </ac:picMkLst>
        </pc:picChg>
        <pc:picChg chg="mod">
          <ac:chgData name="Bryon Smedley" userId="51e09a60-f713-47b4-b941-91edde1a8167" providerId="ADAL" clId="{329B917A-D001-4CA2-9B05-27D9A9BE317B}" dt="2024-04-17T17:31:44.144" v="124" actId="14826"/>
          <ac:picMkLst>
            <pc:docMk/>
            <pc:sldMk cId="1618578810" sldId="265"/>
            <ac:picMk id="9" creationId="{2026D37A-7C48-4566-AA0C-E90CD841B74C}"/>
          </ac:picMkLst>
        </pc:picChg>
      </pc:sldChg>
      <pc:sldChg chg="addSp delSp modSp mod">
        <pc:chgData name="Bryon Smedley" userId="51e09a60-f713-47b4-b941-91edde1a8167" providerId="ADAL" clId="{329B917A-D001-4CA2-9B05-27D9A9BE317B}" dt="2024-04-17T17:36:00.004" v="174" actId="21"/>
        <pc:sldMkLst>
          <pc:docMk/>
          <pc:sldMk cId="3808532933" sldId="266"/>
        </pc:sldMkLst>
        <pc:picChg chg="mod">
          <ac:chgData name="Bryon Smedley" userId="51e09a60-f713-47b4-b941-91edde1a8167" providerId="ADAL" clId="{329B917A-D001-4CA2-9B05-27D9A9BE317B}" dt="2024-04-17T17:32:45.653" v="126" actId="14826"/>
          <ac:picMkLst>
            <pc:docMk/>
            <pc:sldMk cId="3808532933" sldId="266"/>
            <ac:picMk id="7" creationId="{C2454E33-500B-4A62-B7F9-A8403A01138E}"/>
          </ac:picMkLst>
        </pc:picChg>
        <pc:picChg chg="mod">
          <ac:chgData name="Bryon Smedley" userId="51e09a60-f713-47b4-b941-91edde1a8167" providerId="ADAL" clId="{329B917A-D001-4CA2-9B05-27D9A9BE317B}" dt="2024-04-17T17:34:53.839" v="165" actId="14826"/>
          <ac:picMkLst>
            <pc:docMk/>
            <pc:sldMk cId="3808532933" sldId="266"/>
            <ac:picMk id="8" creationId="{6CEBF36F-400A-4603-9FE7-D55D545044DB}"/>
          </ac:picMkLst>
        </pc:picChg>
        <pc:picChg chg="mod">
          <ac:chgData name="Bryon Smedley" userId="51e09a60-f713-47b4-b941-91edde1a8167" providerId="ADAL" clId="{329B917A-D001-4CA2-9B05-27D9A9BE317B}" dt="2024-04-17T17:31:50.122" v="125" actId="14826"/>
          <ac:picMkLst>
            <pc:docMk/>
            <pc:sldMk cId="3808532933" sldId="266"/>
            <ac:picMk id="9" creationId="{2026D37A-7C48-4566-AA0C-E90CD841B74C}"/>
          </ac:picMkLst>
        </pc:picChg>
        <pc:picChg chg="add del mod">
          <ac:chgData name="Bryon Smedley" userId="51e09a60-f713-47b4-b941-91edde1a8167" providerId="ADAL" clId="{329B917A-D001-4CA2-9B05-27D9A9BE317B}" dt="2024-04-17T17:36:00.004" v="174" actId="21"/>
          <ac:picMkLst>
            <pc:docMk/>
            <pc:sldMk cId="3808532933" sldId="266"/>
            <ac:picMk id="49" creationId="{60227DD4-07C3-DCAE-318B-FAF2E9473748}"/>
          </ac:picMkLst>
        </pc:picChg>
      </pc:sldChg>
      <pc:sldChg chg="addSp delSp modSp add del mod">
        <pc:chgData name="Bryon Smedley" userId="51e09a60-f713-47b4-b941-91edde1a8167" providerId="ADAL" clId="{329B917A-D001-4CA2-9B05-27D9A9BE317B}" dt="2024-04-17T17:38:35.892" v="187" actId="13244"/>
        <pc:sldMkLst>
          <pc:docMk/>
          <pc:sldMk cId="1899914916" sldId="267"/>
        </pc:sldMkLst>
        <pc:spChg chg="mod">
          <ac:chgData name="Bryon Smedley" userId="51e09a60-f713-47b4-b941-91edde1a8167" providerId="ADAL" clId="{329B917A-D001-4CA2-9B05-27D9A9BE317B}" dt="2024-04-17T17:29:13.178" v="104" actId="20577"/>
          <ac:spMkLst>
            <pc:docMk/>
            <pc:sldMk cId="1899914916" sldId="267"/>
            <ac:spMk id="10" creationId="{50AFFE36-4B1A-4B20-B64A-E8480546AF60}"/>
          </ac:spMkLst>
        </pc:spChg>
        <pc:grpChg chg="add del mod">
          <ac:chgData name="Bryon Smedley" userId="51e09a60-f713-47b4-b941-91edde1a8167" providerId="ADAL" clId="{329B917A-D001-4CA2-9B05-27D9A9BE317B}" dt="2024-04-17T17:26:59.688" v="79" actId="165"/>
          <ac:grpSpMkLst>
            <pc:docMk/>
            <pc:sldMk cId="1899914916" sldId="267"/>
            <ac:grpSpMk id="2" creationId="{482D0104-7050-D9F7-B269-2FB90563F571}"/>
          </ac:grpSpMkLst>
        </pc:grpChg>
        <pc:picChg chg="mod ord topLvl">
          <ac:chgData name="Bryon Smedley" userId="51e09a60-f713-47b4-b941-91edde1a8167" providerId="ADAL" clId="{329B917A-D001-4CA2-9B05-27D9A9BE317B}" dt="2024-04-17T17:38:27.509" v="182" actId="13244"/>
          <ac:picMkLst>
            <pc:docMk/>
            <pc:sldMk cId="1899914916" sldId="267"/>
            <ac:picMk id="3" creationId="{1BF01F2C-3051-41A9-BE0E-9EF33F3AF7CE}"/>
          </ac:picMkLst>
        </pc:picChg>
        <pc:picChg chg="mod ord topLvl">
          <ac:chgData name="Bryon Smedley" userId="51e09a60-f713-47b4-b941-91edde1a8167" providerId="ADAL" clId="{329B917A-D001-4CA2-9B05-27D9A9BE317B}" dt="2024-04-17T17:38:29.804" v="183" actId="13244"/>
          <ac:picMkLst>
            <pc:docMk/>
            <pc:sldMk cId="1899914916" sldId="267"/>
            <ac:picMk id="4" creationId="{A2ED45AC-4F7C-487D-A9D2-33FDA5094F30}"/>
          </ac:picMkLst>
        </pc:picChg>
        <pc:picChg chg="mod ord">
          <ac:chgData name="Bryon Smedley" userId="51e09a60-f713-47b4-b941-91edde1a8167" providerId="ADAL" clId="{329B917A-D001-4CA2-9B05-27D9A9BE317B}" dt="2024-04-17T17:38:31.690" v="184" actId="13244"/>
          <ac:picMkLst>
            <pc:docMk/>
            <pc:sldMk cId="1899914916" sldId="267"/>
            <ac:picMk id="5" creationId="{43EAE285-0390-493E-A72A-CC4D12B88835}"/>
          </ac:picMkLst>
        </pc:picChg>
        <pc:picChg chg="mod ord">
          <ac:chgData name="Bryon Smedley" userId="51e09a60-f713-47b4-b941-91edde1a8167" providerId="ADAL" clId="{329B917A-D001-4CA2-9B05-27D9A9BE317B}" dt="2024-04-17T17:38:33.347" v="185" actId="13244"/>
          <ac:picMkLst>
            <pc:docMk/>
            <pc:sldMk cId="1899914916" sldId="267"/>
            <ac:picMk id="6" creationId="{7658FE1F-74E0-4212-969F-4A6E737F5A76}"/>
          </ac:picMkLst>
        </pc:picChg>
        <pc:picChg chg="mod ord topLvl">
          <ac:chgData name="Bryon Smedley" userId="51e09a60-f713-47b4-b941-91edde1a8167" providerId="ADAL" clId="{329B917A-D001-4CA2-9B05-27D9A9BE317B}" dt="2024-04-17T17:38:34.682" v="186" actId="13244"/>
          <ac:picMkLst>
            <pc:docMk/>
            <pc:sldMk cId="1899914916" sldId="267"/>
            <ac:picMk id="7" creationId="{C2454E33-500B-4A62-B7F9-A8403A01138E}"/>
          </ac:picMkLst>
        </pc:picChg>
        <pc:picChg chg="mod ord topLvl">
          <ac:chgData name="Bryon Smedley" userId="51e09a60-f713-47b4-b941-91edde1a8167" providerId="ADAL" clId="{329B917A-D001-4CA2-9B05-27D9A9BE317B}" dt="2024-04-17T17:34:19.026" v="147" actId="14826"/>
          <ac:picMkLst>
            <pc:docMk/>
            <pc:sldMk cId="1899914916" sldId="267"/>
            <ac:picMk id="8" creationId="{6CEBF36F-400A-4603-9FE7-D55D545044DB}"/>
          </ac:picMkLst>
        </pc:picChg>
        <pc:picChg chg="mod ord topLvl">
          <ac:chgData name="Bryon Smedley" userId="51e09a60-f713-47b4-b941-91edde1a8167" providerId="ADAL" clId="{329B917A-D001-4CA2-9B05-27D9A9BE317B}" dt="2024-04-17T17:38:35.892" v="187" actId="13244"/>
          <ac:picMkLst>
            <pc:docMk/>
            <pc:sldMk cId="1899914916" sldId="267"/>
            <ac:picMk id="9" creationId="{2026D37A-7C48-4566-AA0C-E90CD841B74C}"/>
          </ac:picMkLst>
        </pc:picChg>
      </pc:sldChg>
      <pc:sldMasterChg chg="addSp delSp modSp mod">
        <pc:chgData name="Bryon Smedley" userId="51e09a60-f713-47b4-b941-91edde1a8167" providerId="ADAL" clId="{329B917A-D001-4CA2-9B05-27D9A9BE317B}" dt="2024-04-17T17:36:04.811" v="175"/>
        <pc:sldMasterMkLst>
          <pc:docMk/>
          <pc:sldMasterMk cId="4092779588" sldId="2147483660"/>
        </pc:sldMasterMkLst>
        <pc:picChg chg="add del mod">
          <ac:chgData name="Bryon Smedley" userId="51e09a60-f713-47b4-b941-91edde1a8167" providerId="ADAL" clId="{329B917A-D001-4CA2-9B05-27D9A9BE317B}" dt="2024-04-17T17:35:46.221" v="171" actId="21"/>
          <ac:picMkLst>
            <pc:docMk/>
            <pc:sldMasterMk cId="4092779588" sldId="2147483660"/>
            <ac:picMk id="49" creationId="{60227DD4-07C3-DCAE-318B-FAF2E9473748}"/>
          </ac:picMkLst>
        </pc:picChg>
        <pc:picChg chg="add mod">
          <ac:chgData name="Bryon Smedley" userId="51e09a60-f713-47b4-b941-91edde1a8167" providerId="ADAL" clId="{329B917A-D001-4CA2-9B05-27D9A9BE317B}" dt="2024-04-17T17:36:04.811" v="175"/>
          <ac:picMkLst>
            <pc:docMk/>
            <pc:sldMasterMk cId="4092779588" sldId="2147483660"/>
            <ac:picMk id="50" creationId="{60227DD4-07C3-DCAE-318B-FAF2E9473748}"/>
          </ac:picMkLst>
        </pc:picChg>
      </pc:sldMasterChg>
    </pc:docChg>
  </pc:docChgLst>
  <pc:docChgLst>
    <pc:chgData name="Bryon Smedley" userId="51e09a60-f713-47b4-b941-91edde1a8167" providerId="ADAL" clId="{6A519C08-11A0-435B-9623-04064F7732CE}"/>
    <pc:docChg chg="modSld">
      <pc:chgData name="Bryon Smedley" userId="51e09a60-f713-47b4-b941-91edde1a8167" providerId="ADAL" clId="{6A519C08-11A0-435B-9623-04064F7732CE}" dt="2024-01-29T20:45:49.007" v="0"/>
      <pc:docMkLst>
        <pc:docMk/>
      </pc:docMkLst>
      <pc:sldChg chg="modTransition">
        <pc:chgData name="Bryon Smedley" userId="51e09a60-f713-47b4-b941-91edde1a8167" providerId="ADAL" clId="{6A519C08-11A0-435B-9623-04064F7732CE}" dt="2024-01-29T20:45:49.007" v="0"/>
        <pc:sldMkLst>
          <pc:docMk/>
          <pc:sldMk cId="352378349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230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146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237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8259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732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79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119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02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86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297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65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79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15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97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132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3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51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B7218-095E-4113-B042-8D7AEFE26FFE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FA750-2ADD-4131-BAD5-9CECD80D3919}" type="slidenum">
              <a:rPr lang="en-US" smtClean="0"/>
              <a:t>‹#›</a:t>
            </a:fld>
            <a:endParaRPr lang="en-US"/>
          </a:p>
        </p:txBody>
      </p:sp>
      <p:pic>
        <p:nvPicPr>
          <p:cNvPr id="50" name="Picture 49" descr="A blue and white logo&#10;&#10;Description automatically generated">
            <a:extLst>
              <a:ext uri="{FF2B5EF4-FFF2-40B4-BE49-F238E27FC236}">
                <a16:creationId xmlns:a16="http://schemas.microsoft.com/office/drawing/2014/main" id="{60227DD4-07C3-DCAE-318B-FAF2E9473748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84" y="2360543"/>
            <a:ext cx="2462211" cy="98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795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2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26D37A-7C48-4566-AA0C-E90CD841B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65566" y="5185342"/>
            <a:ext cx="1097280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EBF36F-400A-4603-9FE7-D55D54504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2744" y="5185342"/>
            <a:ext cx="1097280" cy="10972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454E33-500B-4A62-B7F9-A8403A011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01977" y="5185342"/>
            <a:ext cx="1097280" cy="1097280"/>
          </a:xfrm>
          <a:prstGeom prst="rect">
            <a:avLst/>
          </a:prstGeom>
        </p:spPr>
      </p:pic>
      <p:pic>
        <p:nvPicPr>
          <p:cNvPr id="6" name="Picture 5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7658FE1F-74E0-4212-969F-4A6E737F5A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33" y="5185342"/>
            <a:ext cx="1097280" cy="1097280"/>
          </a:xfrm>
          <a:prstGeom prst="rect">
            <a:avLst/>
          </a:prstGeom>
        </p:spPr>
      </p:pic>
      <p:pic>
        <p:nvPicPr>
          <p:cNvPr id="5" name="Picture 4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43EAE285-0390-493E-A72A-CC4D12B8883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5352" y="575378"/>
            <a:ext cx="3861296" cy="3861296"/>
          </a:xfrm>
          <a:prstGeom prst="rect">
            <a:avLst/>
          </a:prstGeom>
        </p:spPr>
      </p:pic>
      <p:pic>
        <p:nvPicPr>
          <p:cNvPr id="4" name="Picture 3" descr="A person wearing glasses and smiling at the camera&#10;&#10;Description generated with very high confidence">
            <a:extLst>
              <a:ext uri="{FF2B5EF4-FFF2-40B4-BE49-F238E27FC236}">
                <a16:creationId xmlns:a16="http://schemas.microsoft.com/office/drawing/2014/main" id="{A2ED45AC-4F7C-487D-A9D2-33FDA5094F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153" y="5185342"/>
            <a:ext cx="1097280" cy="1097280"/>
          </a:xfrm>
          <a:prstGeom prst="rect">
            <a:avLst/>
          </a:prstGeom>
        </p:spPr>
      </p:pic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1BF01F2C-3051-41A9-BE0E-9EF33F3AF7C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386" y="5185342"/>
            <a:ext cx="1097280" cy="1097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AFFE36-4B1A-4B20-B64A-E8480546AF60}"/>
              </a:ext>
            </a:extLst>
          </p:cNvPr>
          <p:cNvSpPr txBox="1"/>
          <p:nvPr/>
        </p:nvSpPr>
        <p:spPr>
          <a:xfrm>
            <a:off x="8224473" y="880844"/>
            <a:ext cx="326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entury Gothic" panose="020B0502020202020204" pitchFamily="34" charset="0"/>
              </a:rPr>
              <a:t>Ken Clifton</a:t>
            </a:r>
          </a:p>
        </p:txBody>
      </p:sp>
    </p:spTree>
    <p:extLst>
      <p:ext uri="{BB962C8B-B14F-4D97-AF65-F5344CB8AC3E}">
        <p14:creationId xmlns:p14="http://schemas.microsoft.com/office/powerpoint/2010/main" val="352378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26D37A-7C48-4566-AA0C-E90CD841B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9155" y="5185342"/>
            <a:ext cx="1097280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EBF36F-400A-4603-9FE7-D55D54504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333" y="5185342"/>
            <a:ext cx="1097280" cy="10972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454E33-500B-4A62-B7F9-A8403A011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65566" y="5185342"/>
            <a:ext cx="1097280" cy="1097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58FE1F-74E0-4212-969F-4A6E737F5A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9664" y="576072"/>
            <a:ext cx="3858768" cy="3858768"/>
          </a:xfrm>
          <a:prstGeom prst="rect">
            <a:avLst/>
          </a:prstGeom>
        </p:spPr>
      </p:pic>
      <p:pic>
        <p:nvPicPr>
          <p:cNvPr id="5" name="Picture 4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43EAE285-0390-493E-A72A-CC4D12B8883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387" y="5185342"/>
            <a:ext cx="1097280" cy="1097280"/>
          </a:xfrm>
          <a:prstGeom prst="rect">
            <a:avLst/>
          </a:prstGeom>
        </p:spPr>
      </p:pic>
      <p:pic>
        <p:nvPicPr>
          <p:cNvPr id="4" name="Picture 3" descr="A person wearing glasses and smiling at the camera&#10;&#10;Description generated with very high confidence">
            <a:extLst>
              <a:ext uri="{FF2B5EF4-FFF2-40B4-BE49-F238E27FC236}">
                <a16:creationId xmlns:a16="http://schemas.microsoft.com/office/drawing/2014/main" id="{A2ED45AC-4F7C-487D-A9D2-33FDA5094F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742" y="5185342"/>
            <a:ext cx="1097280" cy="1097280"/>
          </a:xfrm>
          <a:prstGeom prst="rect">
            <a:avLst/>
          </a:prstGeom>
        </p:spPr>
      </p:pic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1BF01F2C-3051-41A9-BE0E-9EF33F3AF7C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1975" y="5185342"/>
            <a:ext cx="1097280" cy="1097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AFFE36-4B1A-4B20-B64A-E8480546AF60}"/>
              </a:ext>
            </a:extLst>
          </p:cNvPr>
          <p:cNvSpPr txBox="1"/>
          <p:nvPr/>
        </p:nvSpPr>
        <p:spPr>
          <a:xfrm>
            <a:off x="8224473" y="880844"/>
            <a:ext cx="326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entury Gothic" panose="020B0502020202020204" pitchFamily="34" charset="0"/>
              </a:rPr>
              <a:t>Jeanne Zucker</a:t>
            </a:r>
          </a:p>
        </p:txBody>
      </p:sp>
    </p:spTree>
    <p:extLst>
      <p:ext uri="{BB962C8B-B14F-4D97-AF65-F5344CB8AC3E}">
        <p14:creationId xmlns:p14="http://schemas.microsoft.com/office/powerpoint/2010/main" val="18999149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1BF01F2C-3051-41A9-BE0E-9EF33F3AF7C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5560" y="5181715"/>
            <a:ext cx="1097280" cy="1097280"/>
          </a:xfrm>
          <a:prstGeom prst="rect">
            <a:avLst/>
          </a:prstGeom>
        </p:spPr>
      </p:pic>
      <p:pic>
        <p:nvPicPr>
          <p:cNvPr id="4" name="Picture 3" descr="A person wearing glasses and smiling at the camera&#10;&#10;Description generated with very high confidence">
            <a:extLst>
              <a:ext uri="{FF2B5EF4-FFF2-40B4-BE49-F238E27FC236}">
                <a16:creationId xmlns:a16="http://schemas.microsoft.com/office/drawing/2014/main" id="{A2ED45AC-4F7C-487D-A9D2-33FDA5094F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27" y="5185342"/>
            <a:ext cx="1097280" cy="10972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454E33-500B-4A62-B7F9-A8403A011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9153" y="5181715"/>
            <a:ext cx="1097280" cy="1097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026D37A-7C48-4566-AA0C-E90CD841B7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2736" y="5181715"/>
            <a:ext cx="1097280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EBF36F-400A-4603-9FE7-D55D545044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616" y="575378"/>
            <a:ext cx="3858768" cy="3858768"/>
          </a:xfrm>
          <a:prstGeom prst="rect">
            <a:avLst/>
          </a:prstGeom>
        </p:spPr>
      </p:pic>
      <p:pic>
        <p:nvPicPr>
          <p:cNvPr id="6" name="Picture 5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7658FE1F-74E0-4212-969F-4A6E737F5A7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386" y="5181715"/>
            <a:ext cx="1097280" cy="1097280"/>
          </a:xfrm>
          <a:prstGeom prst="rect">
            <a:avLst/>
          </a:prstGeom>
        </p:spPr>
      </p:pic>
      <p:pic>
        <p:nvPicPr>
          <p:cNvPr id="5" name="Picture 4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43EAE285-0390-493E-A72A-CC4D12B8883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1984" y="5181715"/>
            <a:ext cx="1097280" cy="1097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023DCF-10FA-4DA9-91DE-6D1E63DD86E9}"/>
              </a:ext>
            </a:extLst>
          </p:cNvPr>
          <p:cNvSpPr txBox="1"/>
          <p:nvPr/>
        </p:nvSpPr>
        <p:spPr>
          <a:xfrm>
            <a:off x="8224473" y="880844"/>
            <a:ext cx="326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entury Gothic" panose="020B0502020202020204" pitchFamily="34" charset="0"/>
              </a:rPr>
              <a:t>Steve Pinnell</a:t>
            </a:r>
          </a:p>
        </p:txBody>
      </p:sp>
    </p:spTree>
    <p:extLst>
      <p:ext uri="{BB962C8B-B14F-4D97-AF65-F5344CB8AC3E}">
        <p14:creationId xmlns:p14="http://schemas.microsoft.com/office/powerpoint/2010/main" val="1011372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43EAE285-0390-493E-A72A-CC4D12B888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5582" y="5181715"/>
            <a:ext cx="1097280" cy="1097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026D37A-7C48-4566-AA0C-E90CD841B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327" y="5181715"/>
            <a:ext cx="1097280" cy="1097280"/>
          </a:xfrm>
          <a:prstGeom prst="rect">
            <a:avLst/>
          </a:prstGeom>
        </p:spPr>
      </p:pic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1BF01F2C-3051-41A9-BE0E-9EF33F3AF7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136" y="5181715"/>
            <a:ext cx="1097280" cy="1097280"/>
          </a:xfrm>
          <a:prstGeom prst="rect">
            <a:avLst/>
          </a:prstGeom>
        </p:spPr>
      </p:pic>
      <p:pic>
        <p:nvPicPr>
          <p:cNvPr id="4" name="Picture 3" descr="A person wearing glasses and smiling at the camera&#10;&#10;Description generated with very high confidence">
            <a:extLst>
              <a:ext uri="{FF2B5EF4-FFF2-40B4-BE49-F238E27FC236}">
                <a16:creationId xmlns:a16="http://schemas.microsoft.com/office/drawing/2014/main" id="{A2ED45AC-4F7C-487D-A9D2-33FDA5094F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616" y="575378"/>
            <a:ext cx="3858768" cy="38587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454E33-500B-4A62-B7F9-A8403A0113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2729" y="5181715"/>
            <a:ext cx="1097280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EBF36F-400A-4603-9FE7-D55D545044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38744" y="5181715"/>
            <a:ext cx="1097280" cy="1097280"/>
          </a:xfrm>
          <a:prstGeom prst="rect">
            <a:avLst/>
          </a:prstGeom>
        </p:spPr>
      </p:pic>
      <p:pic>
        <p:nvPicPr>
          <p:cNvPr id="6" name="Picture 5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7658FE1F-74E0-4212-969F-4A6E737F5A7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1991" y="5181715"/>
            <a:ext cx="1097280" cy="1097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023DCF-10FA-4DA9-91DE-6D1E63DD86E9}"/>
              </a:ext>
            </a:extLst>
          </p:cNvPr>
          <p:cNvSpPr txBox="1"/>
          <p:nvPr/>
        </p:nvSpPr>
        <p:spPr>
          <a:xfrm>
            <a:off x="8224473" y="880844"/>
            <a:ext cx="326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entury Gothic" panose="020B0502020202020204" pitchFamily="34" charset="0"/>
              </a:rPr>
              <a:t>William Conner</a:t>
            </a:r>
          </a:p>
        </p:txBody>
      </p:sp>
    </p:spTree>
    <p:extLst>
      <p:ext uri="{BB962C8B-B14F-4D97-AF65-F5344CB8AC3E}">
        <p14:creationId xmlns:p14="http://schemas.microsoft.com/office/powerpoint/2010/main" val="137296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7658FE1F-74E0-4212-969F-4A6E737F5A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5533" y="5181715"/>
            <a:ext cx="1097280" cy="10972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454E33-500B-4A62-B7F9-A8403A011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327" y="5181715"/>
            <a:ext cx="1097280" cy="1097280"/>
          </a:xfrm>
          <a:prstGeom prst="rect">
            <a:avLst/>
          </a:prstGeom>
        </p:spPr>
      </p:pic>
      <p:pic>
        <p:nvPicPr>
          <p:cNvPr id="5" name="Picture 4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43EAE285-0390-493E-A72A-CC4D12B88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131" y="5181715"/>
            <a:ext cx="1097280" cy="1097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026D37A-7C48-4566-AA0C-E90CD841B7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616" y="575378"/>
            <a:ext cx="3858768" cy="3858768"/>
          </a:xfrm>
          <a:prstGeom prst="rect">
            <a:avLst/>
          </a:prstGeom>
        </p:spPr>
      </p:pic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1BF01F2C-3051-41A9-BE0E-9EF33F3AF7C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729" y="5181715"/>
            <a:ext cx="1097280" cy="1097280"/>
          </a:xfrm>
          <a:prstGeom prst="rect">
            <a:avLst/>
          </a:prstGeom>
        </p:spPr>
      </p:pic>
      <p:pic>
        <p:nvPicPr>
          <p:cNvPr id="4" name="Picture 3" descr="A person wearing glasses and smiling at the camera&#10;&#10;Description generated with very high confidence">
            <a:extLst>
              <a:ext uri="{FF2B5EF4-FFF2-40B4-BE49-F238E27FC236}">
                <a16:creationId xmlns:a16="http://schemas.microsoft.com/office/drawing/2014/main" id="{A2ED45AC-4F7C-487D-A9D2-33FDA5094F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393" y="5181715"/>
            <a:ext cx="1097280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EBF36F-400A-4603-9FE7-D55D545044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01935" y="5181715"/>
            <a:ext cx="1097280" cy="1097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023DCF-10FA-4DA9-91DE-6D1E63DD86E9}"/>
              </a:ext>
            </a:extLst>
          </p:cNvPr>
          <p:cNvSpPr txBox="1"/>
          <p:nvPr/>
        </p:nvSpPr>
        <p:spPr>
          <a:xfrm>
            <a:off x="8224473" y="880844"/>
            <a:ext cx="326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entury Gothic" panose="020B0502020202020204" pitchFamily="34" charset="0"/>
              </a:rPr>
              <a:t>Conner Lloyd</a:t>
            </a:r>
          </a:p>
        </p:txBody>
      </p:sp>
    </p:spTree>
    <p:extLst>
      <p:ext uri="{BB962C8B-B14F-4D97-AF65-F5344CB8AC3E}">
        <p14:creationId xmlns:p14="http://schemas.microsoft.com/office/powerpoint/2010/main" val="29019582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CEBF36F-400A-4603-9FE7-D55D54504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65421" y="5181715"/>
            <a:ext cx="1097280" cy="1097280"/>
          </a:xfrm>
          <a:prstGeom prst="rect">
            <a:avLst/>
          </a:prstGeom>
        </p:spPr>
      </p:pic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1BF01F2C-3051-41A9-BE0E-9EF33F3AF7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27" y="5181715"/>
            <a:ext cx="1097280" cy="1097280"/>
          </a:xfrm>
          <a:prstGeom prst="rect">
            <a:avLst/>
          </a:prstGeom>
        </p:spPr>
      </p:pic>
      <p:pic>
        <p:nvPicPr>
          <p:cNvPr id="6" name="Picture 5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7658FE1F-74E0-4212-969F-4A6E737F5A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075" y="5181715"/>
            <a:ext cx="1097280" cy="10972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454E33-500B-4A62-B7F9-A8403A0113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616" y="575378"/>
            <a:ext cx="3858768" cy="3858768"/>
          </a:xfrm>
          <a:prstGeom prst="rect">
            <a:avLst/>
          </a:prstGeom>
        </p:spPr>
      </p:pic>
      <p:pic>
        <p:nvPicPr>
          <p:cNvPr id="5" name="Picture 4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43EAE285-0390-493E-A72A-CC4D12B8883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729" y="5181715"/>
            <a:ext cx="1097280" cy="1097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026D37A-7C48-4566-AA0C-E90CD841B7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38393" y="5181715"/>
            <a:ext cx="1097280" cy="1097280"/>
          </a:xfrm>
          <a:prstGeom prst="rect">
            <a:avLst/>
          </a:prstGeom>
        </p:spPr>
      </p:pic>
      <p:pic>
        <p:nvPicPr>
          <p:cNvPr id="4" name="Picture 3" descr="A person wearing glasses and smiling at the camera&#10;&#10;Description generated with very high confidence">
            <a:extLst>
              <a:ext uri="{FF2B5EF4-FFF2-40B4-BE49-F238E27FC236}">
                <a16:creationId xmlns:a16="http://schemas.microsoft.com/office/drawing/2014/main" id="{A2ED45AC-4F7C-487D-A9D2-33FDA5094F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1991" y="5181715"/>
            <a:ext cx="1097280" cy="1097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023DCF-10FA-4DA9-91DE-6D1E63DD86E9}"/>
              </a:ext>
            </a:extLst>
          </p:cNvPr>
          <p:cNvSpPr txBox="1"/>
          <p:nvPr/>
        </p:nvSpPr>
        <p:spPr>
          <a:xfrm>
            <a:off x="8224473" y="880844"/>
            <a:ext cx="326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entury Gothic" panose="020B0502020202020204" pitchFamily="34" charset="0"/>
              </a:rPr>
              <a:t>Brittney Pace</a:t>
            </a:r>
          </a:p>
        </p:txBody>
      </p:sp>
    </p:spTree>
    <p:extLst>
      <p:ext uri="{BB962C8B-B14F-4D97-AF65-F5344CB8AC3E}">
        <p14:creationId xmlns:p14="http://schemas.microsoft.com/office/powerpoint/2010/main" val="16185788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earing glasses and smiling at the camera&#10;&#10;Description generated with very high confidence">
            <a:extLst>
              <a:ext uri="{FF2B5EF4-FFF2-40B4-BE49-F238E27FC236}">
                <a16:creationId xmlns:a16="http://schemas.microsoft.com/office/drawing/2014/main" id="{A2ED45AC-4F7C-487D-A9D2-33FDA5094F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5365" y="5181715"/>
            <a:ext cx="1097280" cy="1097280"/>
          </a:xfrm>
          <a:prstGeom prst="rect">
            <a:avLst/>
          </a:prstGeom>
        </p:spPr>
      </p:pic>
      <p:pic>
        <p:nvPicPr>
          <p:cNvPr id="5" name="Picture 4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43EAE285-0390-493E-A72A-CC4D12B888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27" y="5181715"/>
            <a:ext cx="1097280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EBF36F-400A-4603-9FE7-D55D545044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9019" y="5181715"/>
            <a:ext cx="1097280" cy="1097280"/>
          </a:xfrm>
          <a:prstGeom prst="rect">
            <a:avLst/>
          </a:prstGeom>
        </p:spPr>
      </p:pic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1BF01F2C-3051-41A9-BE0E-9EF33F3AF7C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616" y="575378"/>
            <a:ext cx="3858768" cy="3858768"/>
          </a:xfrm>
          <a:prstGeom prst="rect">
            <a:avLst/>
          </a:prstGeom>
        </p:spPr>
      </p:pic>
      <p:pic>
        <p:nvPicPr>
          <p:cNvPr id="6" name="Picture 5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7658FE1F-74E0-4212-969F-4A6E737F5A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673" y="5181715"/>
            <a:ext cx="1097280" cy="10972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454E33-500B-4A62-B7F9-A8403A0113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38393" y="5181715"/>
            <a:ext cx="1097280" cy="1097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026D37A-7C48-4566-AA0C-E90CD841B7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02047" y="5181715"/>
            <a:ext cx="1097280" cy="1097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023DCF-10FA-4DA9-91DE-6D1E63DD86E9}"/>
              </a:ext>
            </a:extLst>
          </p:cNvPr>
          <p:cNvSpPr txBox="1"/>
          <p:nvPr/>
        </p:nvSpPr>
        <p:spPr>
          <a:xfrm>
            <a:off x="8224473" y="880844"/>
            <a:ext cx="326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entury Gothic" panose="020B0502020202020204" pitchFamily="34" charset="0"/>
              </a:rPr>
              <a:t>Amanda Hall</a:t>
            </a:r>
          </a:p>
        </p:txBody>
      </p:sp>
    </p:spTree>
    <p:extLst>
      <p:ext uri="{BB962C8B-B14F-4D97-AF65-F5344CB8AC3E}">
        <p14:creationId xmlns:p14="http://schemas.microsoft.com/office/powerpoint/2010/main" val="38085329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106</TotalTime>
  <Words>14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Tw Cen MT</vt:lpstr>
      <vt:lpstr>Circuit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Bryon Smedley</dc:creator>
  <cp:lastModifiedBy>Bryon Smedley</cp:lastModifiedBy>
  <cp:revision>11</cp:revision>
  <dcterms:created xsi:type="dcterms:W3CDTF">2018-07-23T17:42:11Z</dcterms:created>
  <dcterms:modified xsi:type="dcterms:W3CDTF">2024-04-17T17:39:09Z</dcterms:modified>
</cp:coreProperties>
</file>