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174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yon Smedley" userId="51e09a60-f713-47b4-b941-91edde1a8167" providerId="ADAL" clId="{65DC0F36-89D1-48DF-A05A-01972B09AC5D}"/>
    <pc:docChg chg="modMainMaster">
      <pc:chgData name="Bryon Smedley" userId="51e09a60-f713-47b4-b941-91edde1a8167" providerId="ADAL" clId="{65DC0F36-89D1-48DF-A05A-01972B09AC5D}" dt="2024-04-17T17:24:30.304" v="0" actId="14826"/>
      <pc:docMkLst>
        <pc:docMk/>
      </pc:docMkLst>
      <pc:sldMasterChg chg="modSp">
        <pc:chgData name="Bryon Smedley" userId="51e09a60-f713-47b4-b941-91edde1a8167" providerId="ADAL" clId="{65DC0F36-89D1-48DF-A05A-01972B09AC5D}" dt="2024-04-17T17:24:30.304" v="0" actId="14826"/>
        <pc:sldMasterMkLst>
          <pc:docMk/>
          <pc:sldMasterMk cId="3200680164" sldId="2147483660"/>
        </pc:sldMasterMkLst>
        <pc:picChg chg="mod">
          <ac:chgData name="Bryon Smedley" userId="51e09a60-f713-47b4-b941-91edde1a8167" providerId="ADAL" clId="{65DC0F36-89D1-48DF-A05A-01972B09AC5D}" dt="2024-04-17T17:24:30.304" v="0" actId="14826"/>
          <ac:picMkLst>
            <pc:docMk/>
            <pc:sldMasterMk cId="3200680164" sldId="2147483660"/>
            <ac:picMk id="9" creationId="{00000000-0000-0000-0000-000000000000}"/>
          </ac:picMkLst>
        </pc:pic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2BFE1-B481-4C60-92BD-8BBF19823FA0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2102D-DDE6-4E09-AFCA-1CBB112B3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398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F72822-9646-434F-B8FA-15AF8653FC96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491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EA4E-CD0F-4251-AECC-C446148D84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556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EA4E-CD0F-4251-AECC-C446148D84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838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EA4E-CD0F-4251-AECC-C446148D84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839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EA4E-CD0F-4251-AECC-C446148D84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1625600" y="76200"/>
            <a:ext cx="9956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76101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EA4E-CD0F-4251-AECC-C446148D84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159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EA4E-CD0F-4251-AECC-C446148D84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391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EA4E-CD0F-4251-AECC-C446148D84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389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EA4E-CD0F-4251-AECC-C446148D84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446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4165600" cy="381000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057401"/>
            <a:ext cx="4165600" cy="40687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5384800" y="1524001"/>
            <a:ext cx="6197600" cy="46021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2404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600" y="152400"/>
            <a:ext cx="9956800" cy="838200"/>
          </a:xfrm>
        </p:spPr>
        <p:txBody>
          <a:bodyPr anchor="b">
            <a:normAutofit/>
          </a:bodyPr>
          <a:lstStyle>
            <a:lvl1pPr algn="l">
              <a:defRPr lang="en-US" sz="4400" kern="120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524001"/>
            <a:ext cx="6815667" cy="46021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209801"/>
            <a:ext cx="4011084" cy="39163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EA4E-CD0F-4251-AECC-C446148D84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60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EA4E-CD0F-4251-AECC-C446148D84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065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" y="1"/>
            <a:ext cx="12192001" cy="1066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93829" y="76201"/>
            <a:ext cx="8388571" cy="990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01" y="78231"/>
            <a:ext cx="2090570" cy="834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680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2949146" y="76200"/>
            <a:ext cx="8946292" cy="990600"/>
          </a:xfrm>
        </p:spPr>
        <p:txBody>
          <a:bodyPr/>
          <a:lstStyle/>
          <a:p>
            <a:r>
              <a:rPr lang="en-US" dirty="0"/>
              <a:t>Merge Shapes</a:t>
            </a:r>
          </a:p>
        </p:txBody>
      </p:sp>
      <p:sp>
        <p:nvSpPr>
          <p:cNvPr id="2" name="Rectangle 1"/>
          <p:cNvSpPr/>
          <p:nvPr/>
        </p:nvSpPr>
        <p:spPr>
          <a:xfrm>
            <a:off x="1289106" y="1828799"/>
            <a:ext cx="1476462" cy="1476462"/>
          </a:xfrm>
          <a:prstGeom prst="rect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>
            <a:off x="7760264" y="2248248"/>
            <a:ext cx="3347545" cy="2885814"/>
          </a:xfrm>
          <a:prstGeom prst="triangle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679971" y="3867324"/>
            <a:ext cx="2298584" cy="2298584"/>
          </a:xfrm>
          <a:prstGeom prst="ellipse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85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3</Words>
  <Application>Microsoft Office PowerPoint</Application>
  <PresentationFormat>Widescreen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1_Office Theme</vt:lpstr>
      <vt:lpstr>Merge Shapes</vt:lpstr>
    </vt:vector>
  </TitlesOfParts>
  <Company>BCTI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Alignment Guides</dc:title>
  <dc:creator>Jeanne Zucker</dc:creator>
  <cp:lastModifiedBy>Bryon Smedley</cp:lastModifiedBy>
  <cp:revision>15</cp:revision>
  <dcterms:created xsi:type="dcterms:W3CDTF">2016-03-31T18:02:18Z</dcterms:created>
  <dcterms:modified xsi:type="dcterms:W3CDTF">2024-04-17T17:24:34Z</dcterms:modified>
</cp:coreProperties>
</file>