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0E54EA7-22D5-4599-8980-7D2C5FFCD758}">
          <p14:sldIdLst/>
        </p14:section>
        <p14:section name="Summary Section" id="{B291331E-EFF2-4A8A-8929-1FAF0928BAB4}">
          <p14:sldIdLst>
            <p14:sldId id="266"/>
          </p14:sldIdLst>
        </p14:section>
        <p14:section name="Section 1" id="{695B815C-C78D-497C-9BF7-49FB81F0C9AA}">
          <p14:sldIdLst>
            <p14:sldId id="257"/>
          </p14:sldIdLst>
        </p14:section>
        <p14:section name="Section 2" id="{95DA909D-A1EA-4FA8-B97F-4C629BC0FD07}">
          <p14:sldIdLst>
            <p14:sldId id="258"/>
          </p14:sldIdLst>
        </p14:section>
        <p14:section name="Section 3" id="{5A0B55C7-1C06-47AD-9002-6532538D4190}">
          <p14:sldIdLst>
            <p14:sldId id="259"/>
          </p14:sldIdLst>
        </p14:section>
        <p14:section name="Section 4" id="{F8F9862E-9813-4434-A19C-D6314F3E9652}">
          <p14:sldIdLst>
            <p14:sldId id="260"/>
          </p14:sldIdLst>
        </p14:section>
        <p14:section name="Section 5" id="{31077969-2DF0-45CE-BA18-6DEF3BDF4333}">
          <p14:sldIdLst>
            <p14:sldId id="261"/>
          </p14:sldIdLst>
        </p14:section>
        <p14:section name="Section 6" id="{1F1DCEDE-3FC0-408E-9165-72688F66B2B6}">
          <p14:sldIdLst>
            <p14:sldId id="262"/>
          </p14:sldIdLst>
        </p14:section>
        <p14:section name="Section 7" id="{817E5AA9-147A-47EE-B4A4-076918D901DB}">
          <p14:sldIdLst>
            <p14:sldId id="263"/>
          </p14:sldIdLst>
        </p14:section>
        <p14:section name="Section 8" id="{1B117D47-0956-4347-A391-E62A5F4EA38C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21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58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99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052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725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96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83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567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7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27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976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56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31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09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88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788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71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A4F03E38-E65C-4BF7-9C3B-8B339A1500BF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E3C83820-AD94-4C76-AEFE-C8C037E05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2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5.xm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slide" Target="slide4.xml"/><Relationship Id="rId17" Type="http://schemas.openxmlformats.org/officeDocument/2006/relationships/slide" Target="slide9.xml"/><Relationship Id="rId2" Type="http://schemas.openxmlformats.org/officeDocument/2006/relationships/image" Target="../media/image2.png"/><Relationship Id="rId16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5" Type="http://schemas.openxmlformats.org/officeDocument/2006/relationships/slide" Target="slide7.xml"/><Relationship Id="rId10" Type="http://schemas.openxmlformats.org/officeDocument/2006/relationships/slide" Target="slide2.xml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5" name="Summary Zoom 4">
                <a:extLst>
                  <a:ext uri="{FF2B5EF4-FFF2-40B4-BE49-F238E27FC236}">
                    <a16:creationId xmlns:a16="http://schemas.microsoft.com/office/drawing/2014/main" id="{E8EBE058-13AB-4FC4-8FCD-201E6B06254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14943438"/>
                  </p:ext>
                </p:extLst>
              </p:nvPr>
            </p:nvGraphicFramePr>
            <p:xfrm>
              <a:off x="594804" y="435006"/>
              <a:ext cx="10999218" cy="5965794"/>
            </p:xfrm>
            <a:graphic>
              <a:graphicData uri="http://schemas.microsoft.com/office/powerpoint/2016/summaryzoom">
                <psuz:summaryZm>
                  <psuz:summaryZmObj sectionId="{695B815C-C78D-497C-9BF7-49FB81F0C9AA}" offsetFactorX="99474" offsetFactorY="211726" scaleFactorX="69663" scaleFactorY="69663">
                    <psuz:zmPr id="{53096D66-72D6-4F50-8019-4895FCD99351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547486">
                          <a:off x="4255304" y="4239792"/>
                          <a:ext cx="2216507" cy="1246785"/>
                        </a:xfrm>
                        <a:prstGeom prst="snip2DiagRect">
                          <a:avLst/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 w="88900" cap="sq">
                          <a:solidFill>
                            <a:srgbClr val="FFFFFF"/>
                          </a:solidFill>
                          <a:miter lim="800000"/>
                        </a:ln>
                        <a:effectLst>
                          <a:outerShdw blurRad="88900" algn="tl" rotWithShape="0">
                            <a:srgbClr val="000000">
                              <a:alpha val="45000"/>
                            </a:srgbClr>
                          </a:outerShdw>
                        </a:effectLst>
                        <a:scene3d>
                          <a:camera prst="orthographicFront"/>
                          <a:lightRig rig="twoPt" dir="t">
                            <a:rot lat="0" lon="0" rev="7200000"/>
                          </a:lightRig>
                        </a:scene3d>
                        <a:sp3d>
                          <a:bevelT w="25400" h="19050"/>
                          <a:contourClr>
                            <a:srgbClr val="FFFFFF"/>
                          </a:contourClr>
                        </a:sp3d>
                      </p166:spPr>
                    </psuz:zmPr>
                  </psuz:summaryZmObj>
                  <psuz:summaryZmObj sectionId="{95DA909D-A1EA-4FA8-B97F-4C629BC0FD07}" offsetFactorX="-21974" offsetFactorY="99351" scaleFactorX="70164" scaleFactorY="70164">
                    <psuz:zmPr id="{7FEAA0D4-4669-49D1-8D4C-297EAAC7BB8C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684227" y="2224091"/>
                          <a:ext cx="2232447" cy="1255751"/>
                        </a:xfrm>
                        <a:prstGeom prst="rect">
                          <a:avLst/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 w="57150" cap="sq">
                          <a:solidFill>
                            <a:srgbClr val="FFFFFF"/>
                          </a:solidFill>
                          <a:miter lim="800000"/>
                        </a:ln>
                        <a:effectLst>
                          <a:outerShdw blurRad="65000" dist="50800" dir="12900000" kx="195000" ky="145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scene3d>
                          <a:camera prst="orthographicFront">
                            <a:rot lat="0" lon="0" rev="360000"/>
                          </a:camera>
                          <a:lightRig rig="twoPt" dir="t">
                            <a:rot lat="0" lon="0" rev="7200000"/>
                          </a:lightRig>
                        </a:scene3d>
                        <a:sp3d contourW="12700">
                          <a:bevelT w="25400" h="19050"/>
                          <a:contourClr>
                            <a:srgbClr val="969696"/>
                          </a:contourClr>
                        </a:sp3d>
                      </p166:spPr>
                    </psuz:zmPr>
                  </psuz:summaryZmObj>
                  <psuz:summaryZmObj sectionId="{5A0B55C7-1C06-47AD-9002-6532538D4190}" offsetFactorX="16339" offsetFactorY="-13552" scaleFactorX="64683" scaleFactorY="64683">
                    <psuz:zmPr id="{3C1E7DFE-CD07-47F2-B46A-83A8C3F98C75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958534">
                          <a:off x="8291522" y="252470"/>
                          <a:ext cx="2058055" cy="1157656"/>
                        </a:xfrm>
                        <a:prstGeom prst="ellipse">
                          <a:avLst/>
                        </a:prstGeom>
                        <a:ln w="63500" cap="rnd">
                          <a:solidFill>
                            <a:srgbClr val="333333"/>
                          </a:solidFill>
                        </a:ln>
                        <a:effectLst>
                          <a:outerShdw blurRad="381000" dist="292100" dir="5400000" sx="-80000" sy="-18000" rotWithShape="0">
                            <a:srgbClr val="000000">
                              <a:alpha val="22000"/>
                            </a:srgbClr>
                          </a:outerShdw>
                        </a:effectLst>
                        <a:scene3d>
                          <a:camera prst="orthographicFront"/>
                          <a:lightRig rig="contrasting" dir="t">
                            <a:rot lat="0" lon="0" rev="3000000"/>
                          </a:lightRig>
                        </a:scene3d>
                        <a:sp3d contourW="7620">
                          <a:bevelT w="95250" h="31750"/>
                          <a:contourClr>
                            <a:srgbClr val="333333"/>
                          </a:contourClr>
                        </a:sp3d>
                      </p166:spPr>
                    </psuz:zmPr>
                  </psuz:summaryZmObj>
                  <psuz:summaryZmObj sectionId="{F8F9862E-9813-4434-A19C-D6314F3E9652}" offsetFactorX="-15125" offsetFactorY="-30688" scaleFactorX="73587" scaleFactorY="73587">
                    <psuz:zmPr id="{2C7EDAC0-C90E-4B7C-9AAF-B9A65B65E58E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46616" y="1775155"/>
                          <a:ext cx="2341359" cy="1317014"/>
                        </a:xfrm>
                        <a:prstGeom prst="roundRect">
                          <a:avLst>
                            <a:gd name="adj" fmla="val 16667"/>
                          </a:avLst>
                        </a:prstGeom>
                        <a:ln>
                          <a:noFill/>
                        </a:ln>
                        <a:effectLst>
                          <a:outerShdw blurRad="152400" dist="12000" dir="900000" sy="98000" kx="110000" ky="2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scene3d>
                          <a:camera prst="perspectiveRelaxed">
                            <a:rot lat="19800000" lon="1200000" rev="20820000"/>
                          </a:camera>
                          <a:lightRig rig="threePt" dir="t"/>
                        </a:scene3d>
                        <a:sp3d contourW="6350" prstMaterial="matte">
                          <a:bevelT w="101600" h="101600"/>
                          <a:contourClr>
                            <a:srgbClr val="969696"/>
                          </a:contourClr>
                        </a:sp3d>
                      </p166:spPr>
                    </psuz:zmPr>
                  </psuz:summaryZmObj>
                  <psuz:summaryZmObj sectionId="{31077969-2DF0-45CE-BA18-6DEF3BDF4333}" offsetFactorX="9350" offsetFactorY="-109883" scaleFactorX="68366" scaleFactorY="68366">
                    <psuz:zmPr id="{F7AFEE93-32DC-4BB3-9CEC-0C2CD0968A27}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709484" y="404493"/>
                          <a:ext cx="2175239" cy="1223572"/>
                        </a:xfrm>
                        <a:prstGeom prst="rect">
                          <a:avLst/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 w="101600" cap="sq">
                          <a:solidFill>
                            <a:srgbClr val="FDFDFD"/>
                          </a:solidFill>
                          <a:miter lim="800000"/>
                        </a:ln>
                        <a:effectLst>
                          <a:outerShdw blurRad="57150" dist="37500" dir="7560000" sy="98000" kx="110000" ky="200000" algn="tl" rotWithShape="0">
                            <a:srgbClr val="000000">
                              <a:alpha val="20000"/>
                            </a:srgbClr>
                          </a:outerShdw>
                        </a:effectLst>
                        <a:scene3d>
                          <a:camera prst="perspectiveRelaxed">
                            <a:rot lat="18960000" lon="0" rev="0"/>
                          </a:camera>
                          <a:lightRig rig="twoPt" dir="t">
                            <a:rot lat="0" lon="0" rev="7200000"/>
                          </a:lightRig>
                        </a:scene3d>
                        <a:sp3d prstMaterial="matte">
                          <a:bevelT w="22860" h="12700"/>
                          <a:contourClr>
                            <a:srgbClr val="FFFFFF"/>
                          </a:contourClr>
                        </a:sp3d>
                      </p166:spPr>
                    </psuz:zmPr>
                  </psuz:summaryZmObj>
                  <psuz:summaryZmObj sectionId="{1F1DCEDE-3FC0-408E-9165-72688F66B2B6}" offsetFactorX="-5860" offsetFactorY="-10912">
                    <psuz:zmPr id="{5B562A26-B118-4C3D-96B1-65B85411238B}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7023353" y="1892732"/>
                          <a:ext cx="3181757" cy="1789738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  <a:effectLst>
                          <a:reflection blurRad="12700" stA="30000" endPos="30000" dist="5000" dir="5400000" sy="-100000" algn="bl" rotWithShape="0"/>
                        </a:effectLst>
                        <a:scene3d>
                          <a:camera prst="perspectiveContrastingLeftFacing">
                            <a:rot lat="300000" lon="19800000" rev="0"/>
                          </a:camera>
                          <a:lightRig rig="threePt" dir="t">
                            <a:rot lat="0" lon="0" rev="2700000"/>
                          </a:lightRig>
                        </a:scene3d>
                        <a:sp3d>
                          <a:bevelT w="63500" h="50800"/>
                        </a:sp3d>
                      </p166:spPr>
                    </psuz:zmPr>
                  </psuz:summaryZmObj>
                  <psuz:summaryZmObj sectionId="{817E5AA9-147A-47EE-B4A4-076918D901DB}" offsetFactorX="-11998" offsetFactorY="-20833" scaleFactorX="82381" scaleFactorY="82381">
                    <psuz:zmPr id="{276F79A5-3BB6-4A71-B72A-84696038D638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-894171">
                          <a:off x="506208" y="3781893"/>
                          <a:ext cx="2621163" cy="1474404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solidFill>
                          <a:srgbClr val="FFFFFF"/>
                        </a:solidFill>
                        <a:ln w="76200" cap="sq">
                          <a:solidFill>
                            <a:srgbClr val="292929"/>
                          </a:solidFill>
                          <a:miter lim="800000"/>
                        </a:ln>
                        <a:effectLst>
                          <a:reflection blurRad="12700" stA="28000" endPos="28000" dist="5000" dir="5400000" sy="-100000" algn="bl" rotWithShape="0"/>
                        </a:effectLst>
                        <a:scene3d>
                          <a:camera prst="orthographicFront"/>
                          <a:lightRig rig="threePt" dir="t">
                            <a:rot lat="0" lon="0" rev="2700000"/>
                          </a:lightRig>
                        </a:scene3d>
                        <a:sp3d>
                          <a:bevelT h="38100"/>
                          <a:contourClr>
                            <a:srgbClr val="C0C0C0"/>
                          </a:contourClr>
                        </a:sp3d>
                      </p166:spPr>
                    </psuz:zmPr>
                  </psuz:summaryZmObj>
                  <psuz:summaryZmObj sectionId="{1B117D47-0956-4347-A391-E62A5F4EA38C}" offsetFactorX="108259" offsetFactorY="2973" scaleFactorX="68485" scaleFactorY="68485">
                    <psuz:zmPr id="{09EE9CF9-ADF1-441B-A46B-581557A445F6}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-758143">
                          <a:off x="7854634" y="4332309"/>
                          <a:ext cx="2179026" cy="1225702"/>
                        </a:xfrm>
                        <a:prstGeom prst="round2DiagRect">
                          <a:avLst>
                            <a:gd name="adj1" fmla="val 16667"/>
                            <a:gd name="adj2" fmla="val 0"/>
                          </a:avLst>
                        </a:prstGeom>
                        <a:ln w="88900" cap="sq">
                          <a:solidFill>
                            <a:srgbClr val="FFFFFF"/>
                          </a:solidFill>
                          <a:miter lim="800000"/>
                        </a:ln>
                        <a:effectLst>
                          <a:outerShdw blurRad="254000" algn="tl" rotWithShape="0">
                            <a:srgbClr val="000000">
                              <a:alpha val="43000"/>
                            </a:srgbClr>
                          </a:outerShdw>
                        </a:effectLst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5" name="Summary Zoom 4">
                <a:extLst>
                  <a:ext uri="{FF2B5EF4-FFF2-40B4-BE49-F238E27FC236}">
                    <a16:creationId xmlns:a16="http://schemas.microsoft.com/office/drawing/2014/main" id="{E8EBE058-13AB-4FC4-8FCD-201E6B062545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594804" y="435006"/>
                <a:ext cx="10999218" cy="5965794"/>
                <a:chOff x="594804" y="435006"/>
                <a:chExt cx="10999218" cy="5965794"/>
              </a:xfrm>
            </p:grpSpPr>
            <p:pic>
              <p:nvPicPr>
                <p:cNvPr id="3" name="Picture 3">
                  <a:hlinkClick r:id="rId10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547486">
                  <a:off x="4850108" y="4674798"/>
                  <a:ext cx="2216507" cy="1246785"/>
                </a:xfrm>
                <a:prstGeom prst="snip2DiagRect">
                  <a:avLst/>
                </a:prstGeom>
                <a:solidFill>
                  <a:srgbClr val="FFFFFF">
                    <a:shade val="85000"/>
                  </a:srgbClr>
                </a:solidFill>
                <a:ln w="88900" cap="sq">
                  <a:solidFill>
                    <a:srgbClr val="FFFFFF"/>
                  </a:solidFill>
                  <a:miter lim="800000"/>
                </a:ln>
                <a:effectLst>
                  <a:outerShdw blurRad="88900" algn="tl" rotWithShape="0">
                    <a:srgbClr val="000000">
                      <a:alpha val="45000"/>
                    </a:srgbClr>
                  </a:outerShdw>
                </a:effectLst>
                <a:scene3d>
                  <a:camera prst="orthographicFront"/>
                  <a:lightRig rig="twoPt" dir="t">
                    <a:rot lat="0" lon="0" rev="7200000"/>
                  </a:lightRig>
                </a:scene3d>
                <a:sp3d>
                  <a:bevelT w="25400" h="19050"/>
                  <a:contourClr>
                    <a:srgbClr val="FFFFFF"/>
                  </a:contourClr>
                </a:sp3d>
              </p:spPr>
            </p:pic>
            <p:pic>
              <p:nvPicPr>
                <p:cNvPr id="4" name="Picture 4">
                  <a:hlinkClick r:id="rId11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279031" y="2659097"/>
                  <a:ext cx="2232447" cy="1255751"/>
                </a:xfrm>
                <a:prstGeom prst="rect">
                  <a:avLst/>
                </a:prstGeom>
                <a:solidFill>
                  <a:srgbClr val="FFFFFF">
                    <a:shade val="85000"/>
                  </a:srgbClr>
                </a:solidFill>
                <a:ln w="57150" cap="sq">
                  <a:solidFill>
                    <a:srgbClr val="FFFFFF"/>
                  </a:solidFill>
                  <a:miter lim="800000"/>
                </a:ln>
                <a:effectLst>
                  <a:outerShdw blurRad="65000" dist="50800" dir="12900000" kx="195000" ky="145000" algn="tl" rotWithShape="0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360000"/>
                  </a:camera>
                  <a:lightRig rig="twoPt" dir="t">
                    <a:rot lat="0" lon="0" rev="7200000"/>
                  </a:lightRig>
                </a:scene3d>
                <a:sp3d contourW="12700">
                  <a:bevelT w="25400" h="19050"/>
                  <a:contourClr>
                    <a:srgbClr val="969696"/>
                  </a:contourClr>
                </a:sp3d>
              </p:spPr>
            </p:pic>
            <p:pic>
              <p:nvPicPr>
                <p:cNvPr id="6" name="Picture 6">
                  <a:hlinkClick r:id="rId12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958534">
                  <a:off x="8886326" y="687476"/>
                  <a:ext cx="2058055" cy="1157656"/>
                </a:xfrm>
                <a:prstGeom prst="ellipse">
                  <a:avLst/>
                </a:prstGeom>
                <a:ln w="63500" cap="rnd">
                  <a:solidFill>
                    <a:srgbClr val="333333"/>
                  </a:solidFill>
                </a:ln>
                <a:effectLst>
                  <a:outerShdw blurRad="381000" dist="292100" dir="5400000" sx="-80000" sy="-18000" rotWithShape="0">
                    <a:srgbClr val="000000">
                      <a:alpha val="22000"/>
                    </a:srgbClr>
                  </a:outerShdw>
                </a:effectLst>
                <a:scene3d>
                  <a:camera prst="orthographicFront"/>
                  <a:lightRig rig="contrasting" dir="t">
                    <a:rot lat="0" lon="0" rev="3000000"/>
                  </a:lightRig>
                </a:scene3d>
                <a:sp3d contourW="7620">
                  <a:bevelT w="95250" h="31750"/>
                  <a:contourClr>
                    <a:srgbClr val="333333"/>
                  </a:contourClr>
                </a:sp3d>
              </p:spPr>
            </p:pic>
            <p:pic>
              <p:nvPicPr>
                <p:cNvPr id="7" name="Picture 7">
                  <a:hlinkClick r:id="rId13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141420" y="2210161"/>
                  <a:ext cx="2341359" cy="1317014"/>
                </a:xfrm>
                <a:prstGeom prst="roundRect">
                  <a:avLst>
                    <a:gd name="adj" fmla="val 16667"/>
                  </a:avLst>
                </a:prstGeom>
                <a:ln>
                  <a:noFill/>
                </a:ln>
                <a:effectLst>
                  <a:outerShdw blurRad="152400" dist="12000" dir="900000" sy="98000" kx="110000" ky="200000" algn="tl" rotWithShape="0">
                    <a:srgbClr val="000000">
                      <a:alpha val="30000"/>
                    </a:srgbClr>
                  </a:outerShdw>
                </a:effectLst>
                <a:scene3d>
                  <a:camera prst="perspectiveRelaxed">
                    <a:rot lat="19800000" lon="1200000" rev="20820000"/>
                  </a:camera>
                  <a:lightRig rig="threePt" dir="t"/>
                </a:scene3d>
                <a:sp3d contourW="6350" prstMaterial="matte">
                  <a:bevelT w="101600" h="101600"/>
                  <a:contourClr>
                    <a:srgbClr val="969696"/>
                  </a:contourClr>
                </a:sp3d>
              </p:spPr>
            </p:pic>
            <p:pic>
              <p:nvPicPr>
                <p:cNvPr id="8" name="Picture 8">
                  <a:hlinkClick r:id="rId14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304288" y="839499"/>
                  <a:ext cx="2175239" cy="1223572"/>
                </a:xfrm>
                <a:prstGeom prst="rect">
                  <a:avLst/>
                </a:prstGeom>
                <a:solidFill>
                  <a:srgbClr val="FFFFFF">
                    <a:shade val="85000"/>
                  </a:srgbClr>
                </a:solidFill>
                <a:ln w="101600" cap="sq">
                  <a:solidFill>
                    <a:srgbClr val="FDFDFD"/>
                  </a:solidFill>
                  <a:miter lim="800000"/>
                </a:ln>
                <a:effectLst>
                  <a:outerShdw blurRad="57150" dist="37500" dir="7560000" sy="98000" kx="110000" ky="200000" algn="tl" rotWithShape="0">
                    <a:srgbClr val="000000">
                      <a:alpha val="20000"/>
                    </a:srgbClr>
                  </a:outerShdw>
                </a:effectLst>
                <a:scene3d>
                  <a:camera prst="perspectiveRelaxed">
                    <a:rot lat="18960000" lon="0" rev="0"/>
                  </a:camera>
                  <a:lightRig rig="twoPt" dir="t">
                    <a:rot lat="0" lon="0" rev="7200000"/>
                  </a:lightRig>
                </a:scene3d>
                <a:sp3d prstMaterial="matte">
                  <a:bevelT w="22860" h="12700"/>
                  <a:contourClr>
                    <a:srgbClr val="FFFFFF"/>
                  </a:contourClr>
                </a:sp3d>
              </p:spPr>
            </p:pic>
            <p:pic>
              <p:nvPicPr>
                <p:cNvPr id="9" name="Picture 9">
                  <a:hlinkClick r:id="rId15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618157" y="2327738"/>
                  <a:ext cx="3181757" cy="1789738"/>
                </a:xfrm>
                <a:prstGeom prst="rect">
                  <a:avLst/>
                </a:prstGeom>
                <a:ln>
                  <a:noFill/>
                </a:ln>
                <a:effectLst>
                  <a:reflection blurRad="12700" stA="30000" endPos="30000" dist="5000" dir="5400000" sy="-100000" algn="bl" rotWithShape="0"/>
                </a:effectLst>
                <a:scene3d>
                  <a:camera prst="perspectiveContrastingLeftFacing">
                    <a:rot lat="300000" lon="19800000" rev="0"/>
                  </a:camera>
                  <a:lightRig rig="threePt" dir="t">
                    <a:rot lat="0" lon="0" rev="2700000"/>
                  </a:lightRig>
                </a:scene3d>
                <a:sp3d>
                  <a:bevelT w="63500" h="50800"/>
                </a:sp3d>
              </p:spPr>
            </p:pic>
            <p:pic>
              <p:nvPicPr>
                <p:cNvPr id="10" name="Picture 10">
                  <a:hlinkClick r:id="rId16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rot="-894171">
                  <a:off x="1101012" y="4216899"/>
                  <a:ext cx="2621163" cy="1474404"/>
                </a:xfrm>
                <a:prstGeom prst="roundRect">
                  <a:avLst>
                    <a:gd name="adj" fmla="val 4167"/>
                  </a:avLst>
                </a:prstGeom>
                <a:solidFill>
                  <a:srgbClr val="FFFFFF"/>
                </a:solidFill>
                <a:ln w="76200" cap="sq">
                  <a:solidFill>
                    <a:srgbClr val="292929"/>
                  </a:solidFill>
                  <a:miter lim="800000"/>
                </a:ln>
                <a:effectLst>
                  <a:reflection blurRad="12700" stA="28000" endPos="28000" dist="5000" dir="5400000" sy="-100000" algn="bl" rotWithShape="0"/>
                </a:effectLst>
                <a:scene3d>
                  <a:camera prst="orthographicFront"/>
                  <a:lightRig rig="threePt" dir="t">
                    <a:rot lat="0" lon="0" rev="2700000"/>
                  </a:lightRig>
                </a:scene3d>
                <a:sp3d>
                  <a:bevelT h="38100"/>
                  <a:contourClr>
                    <a:srgbClr val="C0C0C0"/>
                  </a:contourClr>
                </a:sp3d>
              </p:spPr>
            </p:pic>
            <p:pic>
              <p:nvPicPr>
                <p:cNvPr id="11" name="Picture 11">
                  <a:hlinkClick r:id="rId1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 rot="-758143">
                  <a:off x="8449438" y="4767315"/>
                  <a:ext cx="2179026" cy="1225702"/>
                </a:xfrm>
                <a:prstGeom prst="round2DiagRect">
                  <a:avLst>
                    <a:gd name="adj1" fmla="val 16667"/>
                    <a:gd name="adj2" fmla="val 0"/>
                  </a:avLst>
                </a:prstGeom>
                <a:ln w="88900" cap="sq">
                  <a:solidFill>
                    <a:srgbClr val="FFFFFF"/>
                  </a:solidFill>
                  <a:miter lim="800000"/>
                </a:ln>
                <a:effectLst>
                  <a:outerShdw blurRad="254000" algn="tl" rotWithShape="0">
                    <a:srgbClr val="000000">
                      <a:alpha val="43000"/>
                    </a:srgbClr>
                  </a:outerShdw>
                </a:effectLst>
              </p:spPr>
            </p:pic>
          </p:grp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235FA1B5-ABFF-48AE-BF8F-8B733AE74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659686">
            <a:off x="839572" y="831542"/>
            <a:ext cx="4194067" cy="677662"/>
          </a:xfrm>
        </p:spPr>
        <p:txBody>
          <a:bodyPr/>
          <a:lstStyle/>
          <a:p>
            <a:r>
              <a:rPr lang="en-US" dirty="0"/>
              <a:t>My Vacation 2018</a:t>
            </a:r>
          </a:p>
        </p:txBody>
      </p:sp>
    </p:spTree>
    <p:extLst>
      <p:ext uri="{BB962C8B-B14F-4D97-AF65-F5344CB8AC3E}">
        <p14:creationId xmlns:p14="http://schemas.microsoft.com/office/powerpoint/2010/main" val="658310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ater next to the ocean&#10;&#10;Description generated with high confidence">
            <a:extLst>
              <a:ext uri="{FF2B5EF4-FFF2-40B4-BE49-F238E27FC236}">
                <a16:creationId xmlns:a16="http://schemas.microsoft.com/office/drawing/2014/main" id="{525BCC4D-BEB0-49F8-A831-C5C2DAD34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91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fence, tree, man&#10;&#10;Description generated with very high confidence">
            <a:extLst>
              <a:ext uri="{FF2B5EF4-FFF2-40B4-BE49-F238E27FC236}">
                <a16:creationId xmlns:a16="http://schemas.microsoft.com/office/drawing/2014/main" id="{DF256833-E685-4FC3-AA7F-516A206BF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84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90784D-2B86-4AEC-B458-20EE5C4ECE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9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195DBE-E97C-417F-A686-72E4CB05FF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97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15DD6F-B3EF-4538-BBA0-A6C6AA5653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7"/>
            <a:ext cx="12190412" cy="685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82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69E1A0-7691-47F5-97F2-979AD7BBE9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38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C62288-B489-402E-9360-BC02E1E995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931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42607E-2CFF-4745-95CF-9462129AA0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7"/>
            <a:ext cx="12190412" cy="685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474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795</TotalTime>
  <Words>3</Words>
  <Application>Microsoft Office PowerPoint</Application>
  <PresentationFormat>Widescreen</PresentationFormat>
  <Paragraphs>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Century Gothic</vt:lpstr>
      <vt:lpstr>Mesh</vt:lpstr>
      <vt:lpstr>My Vacation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Vacation 2018</dc:title>
  <dc:creator>BSmedley</dc:creator>
  <cp:lastModifiedBy>Bryon Smedley</cp:lastModifiedBy>
  <cp:revision>10</cp:revision>
  <dcterms:created xsi:type="dcterms:W3CDTF">2018-07-24T01:55:30Z</dcterms:created>
  <dcterms:modified xsi:type="dcterms:W3CDTF">2019-03-05T21:46:10Z</dcterms:modified>
</cp:coreProperties>
</file>