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0BB1F-199C-4CA5-8710-DC27D1449F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8374BE-56E0-400E-9B5F-54E467D74C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A63233-0854-4B42-9A24-EB1302957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C004-AA98-412A-9DB5-18E96D0E9A69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6AE75-DB16-42B3-B7A0-9BD0B9F93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3FDE2E-965C-4562-9D1A-EB2FDAC0D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734A-DE71-4CFC-9B91-62205B459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460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010D4-B186-48D0-8A16-9D7A497F7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DF7C1B-6A75-404A-A778-34CE586D1F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F1BE5C-B850-4055-9A5D-0BED9A287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C004-AA98-412A-9DB5-18E96D0E9A69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184BDF-C7C4-4762-B407-C71F2EB97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DA9685-30A4-486B-97A0-DB2DB892F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734A-DE71-4CFC-9B91-62205B459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465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754130-1DF7-4F00-B4B5-3140C85BA4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925A30-6201-4624-8353-624A986B40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1D8C75-FCC9-48CA-9D29-781F45374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C004-AA98-412A-9DB5-18E96D0E9A69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EE5F81-A88C-426A-A004-C7D115CEE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A91DC-706D-4B78-9BF7-114E1F448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734A-DE71-4CFC-9B91-62205B459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607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B6D9B-8DE4-4276-9C80-F1F156448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6F0ED-2E9F-46E7-BD00-3D3A7453D8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7B2E8A-56FD-45EB-9226-E801C6CB7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C004-AA98-412A-9DB5-18E96D0E9A69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796063-1A80-454C-9CEC-2078D59CE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2B8E7-7EC7-4689-8DA1-7FA560397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734A-DE71-4CFC-9B91-62205B459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911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C6192-827E-41EA-AF9A-3221D5AD0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D384DC-90D4-4A95-AEF7-28F48F90B5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9D019B-5FA0-4F3B-8DA6-C23906AD8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C004-AA98-412A-9DB5-18E96D0E9A69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BB4688-FA32-4553-A68A-A07FC6FE7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515A02-E50E-42D9-BE6E-6DE795757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734A-DE71-4CFC-9B91-62205B459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64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4D4E6-DDC3-4B47-89EB-AADBD3C01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5345DA-2D02-4880-9953-C112A33437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4ED038-25D6-4189-B215-3D2A251324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F2293F-674E-4FC6-B918-F95FC460C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C004-AA98-412A-9DB5-18E96D0E9A69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4CA364-310C-4732-8D0D-BA327F9C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1D3D76-859B-449D-9BAB-A28FF2C87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734A-DE71-4CFC-9B91-62205B459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470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3EF1D-166E-4787-8292-CBBA8A099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7867D-FAAA-4026-B5CF-C3C8F87EE2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7BAC66-6D73-4184-8E8C-AC014FC247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FA8F52-FCC6-436B-ACAF-AE547E377C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F98D83-9505-4BD0-AE09-FD7E8D25B7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01808F-3B21-4722-8D20-AD4EDEE22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C004-AA98-412A-9DB5-18E96D0E9A69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9F99CA-E3BC-45B7-922F-C4FA9F8BD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1933F8-1F53-4590-AD36-D47533A0B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734A-DE71-4CFC-9B91-62205B459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185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BDCF9-4D1D-4053-803D-CD65C226D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F69C71-30FE-4C18-8E59-7F8BECF6F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C004-AA98-412A-9DB5-18E96D0E9A69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1C3FA-C0CE-43FA-AE97-3899BDF00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5B44CA-C638-459F-8F99-74DC1D207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734A-DE71-4CFC-9B91-62205B459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806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BFA92F-8464-4125-BD00-2E9355294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C004-AA98-412A-9DB5-18E96D0E9A69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3CF54C-9837-4AC0-B393-446111F29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D793C0-6E97-4FBC-BFD4-7F02291B8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734A-DE71-4CFC-9B91-62205B459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850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7C7DD-6CBB-4F58-BB2C-029A67543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18E02-C27C-425E-894B-5A7B5CB562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D4BA23-39C9-4279-8275-BEEF94A9AE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72B1B3-608A-4250-BEBA-87C09EE70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C004-AA98-412A-9DB5-18E96D0E9A69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DC66DA-D3FE-4C26-8018-108EACD4A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64FDE6-E62C-4716-B996-8A669A160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734A-DE71-4CFC-9B91-62205B459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324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8348F-C92A-4D61-AD20-D448B5148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B3B798-4276-461D-9830-D27B4F1373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099025-8326-4EB4-8FD4-5C8F037E9F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C425F7-DD41-4304-9651-B705A798C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C004-AA98-412A-9DB5-18E96D0E9A69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74E217-A5FE-4F10-95B9-6196FC875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14066A-71B1-47D8-85B1-C5BAB8CCB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734A-DE71-4CFC-9B91-62205B459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074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EAB06D-8347-4821-A0D1-31B5E1DB5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BA9988-2A9B-433B-8D63-75B922005B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A90342-55A2-4223-B815-391D0B17B5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DC004-AA98-412A-9DB5-18E96D0E9A69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A1D5C-91B1-4D35-AA8F-66C07BE0AD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7488DB-3B3D-4457-95F6-FAB5E50A4F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B734A-DE71-4CFC-9B91-62205B459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59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NGC_2818_by_the_Hubble_Space_Telescope.jpg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reativecommons.org/licenses/by-sa/3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tar filled sky&#10;&#10;Description automatically generated">
            <a:extLst>
              <a:ext uri="{FF2B5EF4-FFF2-40B4-BE49-F238E27FC236}">
                <a16:creationId xmlns:a16="http://schemas.microsoft.com/office/drawing/2014/main" id="{08848124-C049-41E6-9E80-CBDC8F9D31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5449B17-B6A2-4292-A10F-6FE2D33C69C0}"/>
              </a:ext>
            </a:extLst>
          </p:cNvPr>
          <p:cNvSpPr txBox="1"/>
          <p:nvPr/>
        </p:nvSpPr>
        <p:spPr>
          <a:xfrm>
            <a:off x="0" y="6858000"/>
            <a:ext cx="12192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://commons.wikimedia.org/wiki/File:NGC_2818_by_the_Hubble_Space_Telescope.jpg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4" tooltip="https://creativecommons.org/licenses/by-sa/3.0/"/>
              </a:rPr>
              <a:t>CC BY-SA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926521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Bryon Smedley</dc:creator>
  <cp:lastModifiedBy>Bryon Smedley</cp:lastModifiedBy>
  <cp:revision>1</cp:revision>
  <dcterms:created xsi:type="dcterms:W3CDTF">2019-01-11T20:22:25Z</dcterms:created>
  <dcterms:modified xsi:type="dcterms:W3CDTF">2019-01-11T20:25:19Z</dcterms:modified>
</cp:coreProperties>
</file>