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2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 Smedley" userId="51e09a60-f713-47b4-b941-91edde1a8167" providerId="ADAL" clId="{16611C4B-69C4-495F-A3E5-DC1E516E3ADD}"/>
    <pc:docChg chg="undo custSel addSld delSld modSld">
      <pc:chgData name="Bryon Smedley" userId="51e09a60-f713-47b4-b941-91edde1a8167" providerId="ADAL" clId="{16611C4B-69C4-495F-A3E5-DC1E516E3ADD}" dt="2024-04-17T13:43:12.641" v="438" actId="2696"/>
      <pc:docMkLst>
        <pc:docMk/>
      </pc:docMkLst>
      <pc:sldChg chg="addSp delSp modSp mod modClrScheme chgLayout">
        <pc:chgData name="Bryon Smedley" userId="51e09a60-f713-47b4-b941-91edde1a8167" providerId="ADAL" clId="{16611C4B-69C4-495F-A3E5-DC1E516E3ADD}" dt="2024-04-17T13:43:06.099" v="437" actId="20577"/>
        <pc:sldMkLst>
          <pc:docMk/>
          <pc:sldMk cId="2360322607" sldId="256"/>
        </pc:sldMkLst>
        <pc:spChg chg="mod ord">
          <ac:chgData name="Bryon Smedley" userId="51e09a60-f713-47b4-b941-91edde1a8167" providerId="ADAL" clId="{16611C4B-69C4-495F-A3E5-DC1E516E3ADD}" dt="2024-04-17T13:01:51.280" v="27" actId="700"/>
          <ac:spMkLst>
            <pc:docMk/>
            <pc:sldMk cId="2360322607" sldId="256"/>
            <ac:spMk id="4" creationId="{86C7BB58-5FB9-4151-81C0-2FC0EC075665}"/>
          </ac:spMkLst>
        </pc:spChg>
        <pc:spChg chg="add mod">
          <ac:chgData name="Bryon Smedley" userId="51e09a60-f713-47b4-b941-91edde1a8167" providerId="ADAL" clId="{16611C4B-69C4-495F-A3E5-DC1E516E3ADD}" dt="2024-04-17T13:43:06.099" v="437" actId="20577"/>
          <ac:spMkLst>
            <pc:docMk/>
            <pc:sldMk cId="2360322607" sldId="256"/>
            <ac:spMk id="12" creationId="{4B1A4943-A333-0CED-C173-3606BCCD389C}"/>
          </ac:spMkLst>
        </pc:spChg>
        <pc:spChg chg="add del mod">
          <ac:chgData name="Bryon Smedley" userId="51e09a60-f713-47b4-b941-91edde1a8167" providerId="ADAL" clId="{16611C4B-69C4-495F-A3E5-DC1E516E3ADD}" dt="2024-04-17T13:40:42.538" v="384"/>
          <ac:spMkLst>
            <pc:docMk/>
            <pc:sldMk cId="2360322607" sldId="256"/>
            <ac:spMk id="13" creationId="{6BAC40FA-EC0E-D121-5967-FB4B587F37BD}"/>
          </ac:spMkLst>
        </pc:spChg>
        <pc:picChg chg="add mod">
          <ac:chgData name="Bryon Smedley" userId="51e09a60-f713-47b4-b941-91edde1a8167" providerId="ADAL" clId="{16611C4B-69C4-495F-A3E5-DC1E516E3ADD}" dt="2024-04-17T13:41:02.253" v="389" actId="1076"/>
          <ac:picMkLst>
            <pc:docMk/>
            <pc:sldMk cId="2360322607" sldId="256"/>
            <ac:picMk id="3" creationId="{BEB4770F-DF3E-0C80-4E67-4C27849AAEF9}"/>
          </ac:picMkLst>
        </pc:picChg>
        <pc:picChg chg="add mod">
          <ac:chgData name="Bryon Smedley" userId="51e09a60-f713-47b4-b941-91edde1a8167" providerId="ADAL" clId="{16611C4B-69C4-495F-A3E5-DC1E516E3ADD}" dt="2024-04-17T13:41:04.660" v="390" actId="1076"/>
          <ac:picMkLst>
            <pc:docMk/>
            <pc:sldMk cId="2360322607" sldId="256"/>
            <ac:picMk id="11" creationId="{3C11AA22-F5F6-8618-4858-EE0DA8B52F99}"/>
          </ac:picMkLst>
        </pc:picChg>
        <pc:cxnChg chg="add mod">
          <ac:chgData name="Bryon Smedley" userId="51e09a60-f713-47b4-b941-91edde1a8167" providerId="ADAL" clId="{16611C4B-69C4-495F-A3E5-DC1E516E3ADD}" dt="2024-04-17T13:41:02.253" v="389" actId="1076"/>
          <ac:cxnSpMkLst>
            <pc:docMk/>
            <pc:sldMk cId="2360322607" sldId="256"/>
            <ac:cxnSpMk id="6" creationId="{2E5CC770-57B6-656F-F810-E7E9A7CED06C}"/>
          </ac:cxnSpMkLst>
        </pc:cxnChg>
        <pc:cxnChg chg="add mod">
          <ac:chgData name="Bryon Smedley" userId="51e09a60-f713-47b4-b941-91edde1a8167" providerId="ADAL" clId="{16611C4B-69C4-495F-A3E5-DC1E516E3ADD}" dt="2024-04-17T13:41:02.253" v="389" actId="1076"/>
          <ac:cxnSpMkLst>
            <pc:docMk/>
            <pc:sldMk cId="2360322607" sldId="256"/>
            <ac:cxnSpMk id="9" creationId="{D634F245-9769-641A-6C3E-5936F8D904E4}"/>
          </ac:cxnSpMkLst>
        </pc:cxnChg>
      </pc:sldChg>
      <pc:sldChg chg="new del">
        <pc:chgData name="Bryon Smedley" userId="51e09a60-f713-47b4-b941-91edde1a8167" providerId="ADAL" clId="{16611C4B-69C4-495F-A3E5-DC1E516E3ADD}" dt="2024-04-17T13:43:12.641" v="438" actId="2696"/>
        <pc:sldMkLst>
          <pc:docMk/>
          <pc:sldMk cId="58864511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C7BB58-5FB9-4151-81C0-2FC0EC075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Ruler</a:t>
            </a:r>
            <a:br>
              <a:rPr lang="en-US" dirty="0"/>
            </a:br>
            <a:r>
              <a:rPr lang="en-US" sz="2000" dirty="0"/>
              <a:t>(Activate the “Draw” ribbon)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B4770F-DF3E-0C80-4E67-4C27849A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6511" y="1853248"/>
            <a:ext cx="6533897" cy="112513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5CC770-57B6-656F-F810-E7E9A7CED06C}"/>
              </a:ext>
            </a:extLst>
          </p:cNvPr>
          <p:cNvCxnSpPr>
            <a:cxnSpLocks/>
          </p:cNvCxnSpPr>
          <p:nvPr/>
        </p:nvCxnSpPr>
        <p:spPr>
          <a:xfrm>
            <a:off x="5473522" y="1094704"/>
            <a:ext cx="0" cy="758544"/>
          </a:xfrm>
          <a:prstGeom prst="straightConnector1">
            <a:avLst/>
          </a:prstGeom>
          <a:ln w="41275"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34F245-9769-641A-6C3E-5936F8D904E4}"/>
              </a:ext>
            </a:extLst>
          </p:cNvPr>
          <p:cNvCxnSpPr>
            <a:cxnSpLocks/>
          </p:cNvCxnSpPr>
          <p:nvPr/>
        </p:nvCxnSpPr>
        <p:spPr>
          <a:xfrm flipV="1">
            <a:off x="7570631" y="2599108"/>
            <a:ext cx="0" cy="758544"/>
          </a:xfrm>
          <a:prstGeom prst="straightConnector1">
            <a:avLst/>
          </a:prstGeom>
          <a:ln w="41275"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C11AA22-F5F6-8618-4858-EE0DA8B52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754" y="3879621"/>
            <a:ext cx="4254953" cy="2394815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1A4943-A333-0CED-C173-3606BCCD389C}"/>
              </a:ext>
            </a:extLst>
          </p:cNvPr>
          <p:cNvSpPr txBox="1"/>
          <p:nvPr/>
        </p:nvSpPr>
        <p:spPr>
          <a:xfrm>
            <a:off x="766292" y="3621854"/>
            <a:ext cx="60337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Mouse</a:t>
            </a:r>
            <a:r>
              <a:rPr lang="en-US" dirty="0"/>
              <a:t>:</a:t>
            </a:r>
          </a:p>
          <a:p>
            <a:r>
              <a:rPr lang="en-US" dirty="0"/>
              <a:t>Place pointer over ruler and spin the mouse wheel.</a:t>
            </a:r>
          </a:p>
          <a:p>
            <a:r>
              <a:rPr lang="en-US" i="1" dirty="0"/>
              <a:t>TIP:  The pointer placement determines the center of rotation.</a:t>
            </a:r>
          </a:p>
          <a:p>
            <a:endParaRPr lang="en-US" dirty="0"/>
          </a:p>
          <a:p>
            <a:r>
              <a:rPr lang="en-US" b="1" dirty="0"/>
              <a:t>Keyboard</a:t>
            </a:r>
            <a:r>
              <a:rPr lang="en-US" dirty="0"/>
              <a:t>:</a:t>
            </a:r>
          </a:p>
          <a:p>
            <a:r>
              <a:rPr lang="en-US" u="sng" dirty="0"/>
              <a:t>Shift-F6</a:t>
            </a:r>
            <a:r>
              <a:rPr lang="en-US" dirty="0"/>
              <a:t> to activate “rotate mode”</a:t>
            </a:r>
          </a:p>
          <a:p>
            <a:r>
              <a:rPr lang="en-US" u="sng" dirty="0"/>
              <a:t>ALT-left/right</a:t>
            </a:r>
            <a:r>
              <a:rPr lang="en-US" dirty="0"/>
              <a:t> arrows for 15</a:t>
            </a:r>
            <a:r>
              <a:rPr lang="en-US" dirty="0">
                <a:sym typeface="Symbol" panose="05050102010706020507" pitchFamily="18" charset="2"/>
              </a:rPr>
              <a:t>º increments</a:t>
            </a:r>
            <a:endParaRPr lang="en-US" dirty="0"/>
          </a:p>
          <a:p>
            <a:r>
              <a:rPr lang="en-US" u="sng" dirty="0"/>
              <a:t>CTRL-Alt-left/right </a:t>
            </a:r>
            <a:r>
              <a:rPr lang="en-US" dirty="0"/>
              <a:t>arrows for 1</a:t>
            </a:r>
            <a:r>
              <a:rPr lang="en-US" dirty="0">
                <a:sym typeface="Symbol" panose="05050102010706020507" pitchFamily="18" charset="2"/>
              </a:rPr>
              <a:t>º increments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322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58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Century Gothic</vt:lpstr>
      <vt:lpstr>Symbol</vt:lpstr>
      <vt:lpstr>Wingdings 3</vt:lpstr>
      <vt:lpstr>Ion</vt:lpstr>
      <vt:lpstr>Using the Ruler (Activate the “Draw” ribbon)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Ruler (Activate the “Draw” ribbon)</dc:title>
  <dc:creator>Bryon Smedley</dc:creator>
  <cp:lastModifiedBy>Bryon Smedley</cp:lastModifiedBy>
  <cp:revision>1</cp:revision>
  <dcterms:created xsi:type="dcterms:W3CDTF">2019-01-11T20:25:56Z</dcterms:created>
  <dcterms:modified xsi:type="dcterms:W3CDTF">2024-04-17T13:43:25Z</dcterms:modified>
</cp:coreProperties>
</file>