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74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yon Smedley" userId="51e09a60-f713-47b4-b941-91edde1a8167" providerId="ADAL" clId="{0C6F4B5C-C451-4BAA-B5A2-0D2C6AE62481}"/>
    <pc:docChg chg="modMainMaster">
      <pc:chgData name="Bryon Smedley" userId="51e09a60-f713-47b4-b941-91edde1a8167" providerId="ADAL" clId="{0C6F4B5C-C451-4BAA-B5A2-0D2C6AE62481}" dt="2024-04-17T17:23:48.056" v="0" actId="14826"/>
      <pc:docMkLst>
        <pc:docMk/>
      </pc:docMkLst>
      <pc:sldMasterChg chg="modSp">
        <pc:chgData name="Bryon Smedley" userId="51e09a60-f713-47b4-b941-91edde1a8167" providerId="ADAL" clId="{0C6F4B5C-C451-4BAA-B5A2-0D2C6AE62481}" dt="2024-04-17T17:23:48.056" v="0" actId="14826"/>
        <pc:sldMasterMkLst>
          <pc:docMk/>
          <pc:sldMasterMk cId="3200680164" sldId="2147483660"/>
        </pc:sldMasterMkLst>
        <pc:picChg chg="mod">
          <ac:chgData name="Bryon Smedley" userId="51e09a60-f713-47b4-b941-91edde1a8167" providerId="ADAL" clId="{0C6F4B5C-C451-4BAA-B5A2-0D2C6AE62481}" dt="2024-04-17T17:23:48.056" v="0" actId="14826"/>
          <ac:picMkLst>
            <pc:docMk/>
            <pc:sldMasterMk cId="3200680164" sldId="2147483660"/>
            <ac:picMk id="9" creationId="{00000000-0000-0000-0000-000000000000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2BFE1-B481-4C60-92BD-8BBF19823FA0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2102D-DDE6-4E09-AFCA-1CBB112B3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98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72822-9646-434F-B8FA-15AF8653FC96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491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56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838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39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625600" y="76200"/>
            <a:ext cx="9956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6101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159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391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389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44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4165600" cy="381000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57401"/>
            <a:ext cx="4165600" cy="40687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5384800" y="1524001"/>
            <a:ext cx="6197600" cy="4602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240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0" y="152400"/>
            <a:ext cx="9956800" cy="838200"/>
          </a:xfrm>
        </p:spPr>
        <p:txBody>
          <a:bodyPr anchor="b">
            <a:normAutofit/>
          </a:bodyPr>
          <a:lstStyle>
            <a:lvl1pPr algn="l">
              <a:defRPr lang="en-US" sz="4400" kern="120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524001"/>
            <a:ext cx="6815667" cy="4602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209801"/>
            <a:ext cx="4011084" cy="3916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60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EA4E-CD0F-4251-AECC-C446148D84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06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1"/>
            <a:ext cx="12192001" cy="106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93829" y="76201"/>
            <a:ext cx="8388571" cy="990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8C585-EFF5-45DC-82E7-DD0D645850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4/17/2024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1" y="78231"/>
            <a:ext cx="2090570" cy="83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680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2949146" y="76200"/>
            <a:ext cx="8946292" cy="990600"/>
          </a:xfrm>
        </p:spPr>
        <p:txBody>
          <a:bodyPr/>
          <a:lstStyle/>
          <a:p>
            <a:r>
              <a:rPr lang="en-US" dirty="0"/>
              <a:t>Merge Shapes</a:t>
            </a:r>
          </a:p>
        </p:txBody>
      </p:sp>
      <p:sp>
        <p:nvSpPr>
          <p:cNvPr id="2" name="Rectangle 1"/>
          <p:cNvSpPr/>
          <p:nvPr/>
        </p:nvSpPr>
        <p:spPr>
          <a:xfrm>
            <a:off x="577610" y="3468884"/>
            <a:ext cx="3431472" cy="612745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2879809" y="5492068"/>
            <a:ext cx="1129273" cy="973511"/>
          </a:xfrm>
          <a:prstGeom prst="triangl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52445" y="4312019"/>
            <a:ext cx="990600" cy="990600"/>
          </a:xfrm>
          <a:prstGeom prst="ellips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2F7391F7-D3AC-4FB3-A58B-54580FB720FE}"/>
              </a:ext>
            </a:extLst>
          </p:cNvPr>
          <p:cNvSpPr/>
          <p:nvPr/>
        </p:nvSpPr>
        <p:spPr>
          <a:xfrm>
            <a:off x="683109" y="5492069"/>
            <a:ext cx="1129273" cy="973511"/>
          </a:xfrm>
          <a:prstGeom prst="triangl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C681C76F-46A0-4578-AA65-8A14F5A88C4E}"/>
              </a:ext>
            </a:extLst>
          </p:cNvPr>
          <p:cNvSpPr/>
          <p:nvPr/>
        </p:nvSpPr>
        <p:spPr>
          <a:xfrm rot="10800000">
            <a:off x="1164522" y="1333186"/>
            <a:ext cx="2257648" cy="1946248"/>
          </a:xfrm>
          <a:prstGeom prst="triangl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9C8C6C6-3372-4CC8-82C0-0540EDF8AB64}"/>
              </a:ext>
            </a:extLst>
          </p:cNvPr>
          <p:cNvSpPr/>
          <p:nvPr/>
        </p:nvSpPr>
        <p:spPr>
          <a:xfrm>
            <a:off x="2949145" y="4312019"/>
            <a:ext cx="990600" cy="990600"/>
          </a:xfrm>
          <a:prstGeom prst="ellips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5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Merge Shapes</vt:lpstr>
    </vt:vector>
  </TitlesOfParts>
  <Company>BCTI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Alignment Guides</dc:title>
  <dc:creator>Jeanne Zucker</dc:creator>
  <cp:lastModifiedBy>Bryon Smedley</cp:lastModifiedBy>
  <cp:revision>14</cp:revision>
  <dcterms:created xsi:type="dcterms:W3CDTF">2016-03-31T18:02:18Z</dcterms:created>
  <dcterms:modified xsi:type="dcterms:W3CDTF">2024-04-17T17:23:52Z</dcterms:modified>
</cp:coreProperties>
</file>