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59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yon Smedley" userId="51e09a60-f713-47b4-b941-91edde1a8167" providerId="ADAL" clId="{650EE626-97D6-4376-BE55-C76B8AE07C42}"/>
    <pc:docChg chg="custSel addSld delSld modSld">
      <pc:chgData name="Bryon Smedley" userId="51e09a60-f713-47b4-b941-91edde1a8167" providerId="ADAL" clId="{650EE626-97D6-4376-BE55-C76B8AE07C42}" dt="2024-04-17T14:26:23.930" v="29" actId="2696"/>
      <pc:docMkLst>
        <pc:docMk/>
      </pc:docMkLst>
      <pc:sldChg chg="addSp delSp modSp mod setBg">
        <pc:chgData name="Bryon Smedley" userId="51e09a60-f713-47b4-b941-91edde1a8167" providerId="ADAL" clId="{650EE626-97D6-4376-BE55-C76B8AE07C42}" dt="2024-04-17T14:23:11.908" v="25" actId="478"/>
        <pc:sldMkLst>
          <pc:docMk/>
          <pc:sldMk cId="1956849262" sldId="257"/>
        </pc:sldMkLst>
        <pc:spChg chg="mod">
          <ac:chgData name="Bryon Smedley" userId="51e09a60-f713-47b4-b941-91edde1a8167" providerId="ADAL" clId="{650EE626-97D6-4376-BE55-C76B8AE07C42}" dt="2024-04-17T14:22:00.351" v="16" actId="1076"/>
          <ac:spMkLst>
            <pc:docMk/>
            <pc:sldMk cId="1956849262" sldId="257"/>
            <ac:spMk id="2" creationId="{CCC3A71B-8609-0EDD-402C-E9961E62A520}"/>
          </ac:spMkLst>
        </pc:spChg>
        <pc:spChg chg="add">
          <ac:chgData name="Bryon Smedley" userId="51e09a60-f713-47b4-b941-91edde1a8167" providerId="ADAL" clId="{650EE626-97D6-4376-BE55-C76B8AE07C42}" dt="2024-04-17T14:21:52.708" v="15" actId="26606"/>
          <ac:spMkLst>
            <pc:docMk/>
            <pc:sldMk cId="1956849262" sldId="257"/>
            <ac:spMk id="9" creationId="{0BABF38A-8A0D-492E-BD20-6CF4D46B50BD}"/>
          </ac:spMkLst>
        </pc:spChg>
        <pc:spChg chg="add">
          <ac:chgData name="Bryon Smedley" userId="51e09a60-f713-47b4-b941-91edde1a8167" providerId="ADAL" clId="{650EE626-97D6-4376-BE55-C76B8AE07C42}" dt="2024-04-17T14:21:52.708" v="15" actId="26606"/>
          <ac:spMkLst>
            <pc:docMk/>
            <pc:sldMk cId="1956849262" sldId="257"/>
            <ac:spMk id="13" creationId="{F1174801-1395-44C5-9B00-CCAC45C056E7}"/>
          </ac:spMkLst>
        </pc:spChg>
        <pc:spChg chg="add">
          <ac:chgData name="Bryon Smedley" userId="51e09a60-f713-47b4-b941-91edde1a8167" providerId="ADAL" clId="{650EE626-97D6-4376-BE55-C76B8AE07C42}" dt="2024-04-17T14:21:52.708" v="15" actId="26606"/>
          <ac:spMkLst>
            <pc:docMk/>
            <pc:sldMk cId="1956849262" sldId="257"/>
            <ac:spMk id="15" creationId="{8DBEE602-02D2-420A-AFC1-438A1699A5E5}"/>
          </ac:spMkLst>
        </pc:spChg>
        <pc:spChg chg="add">
          <ac:chgData name="Bryon Smedley" userId="51e09a60-f713-47b4-b941-91edde1a8167" providerId="ADAL" clId="{650EE626-97D6-4376-BE55-C76B8AE07C42}" dt="2024-04-17T14:21:52.708" v="15" actId="26606"/>
          <ac:spMkLst>
            <pc:docMk/>
            <pc:sldMk cId="1956849262" sldId="257"/>
            <ac:spMk id="17" creationId="{B3FAB79E-1E1B-4287-B4EA-26E497404C89}"/>
          </ac:spMkLst>
        </pc:spChg>
        <pc:spChg chg="add">
          <ac:chgData name="Bryon Smedley" userId="51e09a60-f713-47b4-b941-91edde1a8167" providerId="ADAL" clId="{650EE626-97D6-4376-BE55-C76B8AE07C42}" dt="2024-04-17T14:21:52.708" v="15" actId="26606"/>
          <ac:spMkLst>
            <pc:docMk/>
            <pc:sldMk cId="1956849262" sldId="257"/>
            <ac:spMk id="19" creationId="{A22256D1-A993-4D2E-943C-2E87F8BFC629}"/>
          </ac:spMkLst>
        </pc:spChg>
        <pc:graphicFrameChg chg="add del mod modGraphic">
          <ac:chgData name="Bryon Smedley" userId="51e09a60-f713-47b4-b941-91edde1a8167" providerId="ADAL" clId="{650EE626-97D6-4376-BE55-C76B8AE07C42}" dt="2024-04-17T14:22:21.430" v="19" actId="478"/>
          <ac:graphicFrameMkLst>
            <pc:docMk/>
            <pc:sldMk cId="1956849262" sldId="257"/>
            <ac:graphicFrameMk id="4" creationId="{8B8BEEC3-242D-18D8-0892-AAD2059BCBE7}"/>
          </ac:graphicFrameMkLst>
        </pc:graphicFrameChg>
        <pc:graphicFrameChg chg="add del mod">
          <ac:chgData name="Bryon Smedley" userId="51e09a60-f713-47b4-b941-91edde1a8167" providerId="ADAL" clId="{650EE626-97D6-4376-BE55-C76B8AE07C42}" dt="2024-04-17T14:23:11.908" v="25" actId="478"/>
          <ac:graphicFrameMkLst>
            <pc:docMk/>
            <pc:sldMk cId="1956849262" sldId="257"/>
            <ac:graphicFrameMk id="5" creationId="{8B8BEEC3-242D-18D8-0892-AAD2059BCBE7}"/>
          </ac:graphicFrameMkLst>
        </pc:graphicFrameChg>
        <pc:picChg chg="add">
          <ac:chgData name="Bryon Smedley" userId="51e09a60-f713-47b4-b941-91edde1a8167" providerId="ADAL" clId="{650EE626-97D6-4376-BE55-C76B8AE07C42}" dt="2024-04-17T14:21:52.708" v="15" actId="26606"/>
          <ac:picMkLst>
            <pc:docMk/>
            <pc:sldMk cId="1956849262" sldId="257"/>
            <ac:picMk id="11" creationId="{1CB7E8AE-A3AC-4BB7-A5C6-F00EC697B265}"/>
          </ac:picMkLst>
        </pc:picChg>
      </pc:sldChg>
      <pc:sldChg chg="add del mod">
        <pc:chgData name="Bryon Smedley" userId="51e09a60-f713-47b4-b941-91edde1a8167" providerId="ADAL" clId="{650EE626-97D6-4376-BE55-C76B8AE07C42}" dt="2024-04-17T14:26:23.930" v="29" actId="2696"/>
        <pc:sldMkLst>
          <pc:docMk/>
          <pc:sldMk cId="3107637572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9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49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8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4/17/2024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1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504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52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52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7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64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778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4/17/2024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321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2748806-3AF5-4078-830A-C1F26BF1B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991FCB-5132-414C-B377-526F56121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6" name="Video 5" descr="Floating Numbers And Letters On Top Of A Book">
            <a:extLst>
              <a:ext uri="{FF2B5EF4-FFF2-40B4-BE49-F238E27FC236}">
                <a16:creationId xmlns:a16="http://schemas.microsoft.com/office/drawing/2014/main" id="{31EF177D-695A-CF57-25AE-A29FBA6C34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alphaModFix/>
          </a:blip>
          <a:srcRect r="-1" b="278"/>
          <a:stretch/>
        </p:blipFill>
        <p:spPr>
          <a:xfrm>
            <a:off x="20" y="1376"/>
            <a:ext cx="12188932" cy="685662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23DAFF7-4C98-4E0E-8986-198D54B6C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0" y="0"/>
            <a:ext cx="6858000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  <a:gs pos="0">
                <a:schemeClr val="tx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1B6479-47D2-DEF2-E0E8-4BCCBF9A3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082" y="565846"/>
            <a:ext cx="3623480" cy="528904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>
                <a:solidFill>
                  <a:srgbClr val="FFFFFF"/>
                </a:solidFill>
              </a:rPr>
              <a:t>Number of Book Sales by Price Range</a:t>
            </a:r>
          </a:p>
        </p:txBody>
      </p:sp>
    </p:spTree>
    <p:extLst>
      <p:ext uri="{BB962C8B-B14F-4D97-AF65-F5344CB8AC3E}">
        <p14:creationId xmlns:p14="http://schemas.microsoft.com/office/powerpoint/2010/main" val="157977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BEE602-02D2-420A-AFC1-438A1699A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61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3A71B-8609-0EDD-402C-E9961E62A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90" y="70849"/>
            <a:ext cx="3962400" cy="2895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Number of Book Sales by Price Range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FAB79E-1E1B-4287-B4EA-26E497404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30812"/>
            <a:ext cx="12192000" cy="1127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22256D1-A993-4D2E-943C-2E87F8BFC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0" y="5730813"/>
            <a:ext cx="12191999" cy="1127186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49262"/>
      </p:ext>
    </p:extLst>
  </p:cSld>
  <p:clrMapOvr>
    <a:masterClrMapping/>
  </p:clrMapOvr>
</p:sld>
</file>

<file path=ppt/theme/theme1.xml><?xml version="1.0" encoding="utf-8"?>
<a:theme xmlns:a="http://schemas.openxmlformats.org/drawingml/2006/main" name="BlockprintVTI">
  <a:themeElements>
    <a:clrScheme name="AnalogousFromLightSeedRightStep">
      <a:dk1>
        <a:srgbClr val="000000"/>
      </a:dk1>
      <a:lt1>
        <a:srgbClr val="FFFFFF"/>
      </a:lt1>
      <a:dk2>
        <a:srgbClr val="3E3423"/>
      </a:dk2>
      <a:lt2>
        <a:srgbClr val="E2E7E8"/>
      </a:lt2>
      <a:accent1>
        <a:srgbClr val="C49791"/>
      </a:accent1>
      <a:accent2>
        <a:srgbClr val="BA9E7F"/>
      </a:accent2>
      <a:accent3>
        <a:srgbClr val="A7A57F"/>
      </a:accent3>
      <a:accent4>
        <a:srgbClr val="97AB75"/>
      </a:accent4>
      <a:accent5>
        <a:srgbClr val="8CAD83"/>
      </a:accent5>
      <a:accent6>
        <a:srgbClr val="78AF82"/>
      </a:accent6>
      <a:hlink>
        <a:srgbClr val="598C92"/>
      </a:hlink>
      <a:folHlink>
        <a:srgbClr val="7F7F7F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</TotalTime>
  <Words>14</Words>
  <Application>Microsoft Office PowerPoint</Application>
  <PresentationFormat>Widescreen</PresentationFormat>
  <Paragraphs>2</Paragraphs>
  <Slides>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Avenir Next LT Pro</vt:lpstr>
      <vt:lpstr>AvenirNext LT Pro Medium</vt:lpstr>
      <vt:lpstr>BlockprintVTI</vt:lpstr>
      <vt:lpstr>Number of Book Sales by Price Range</vt:lpstr>
      <vt:lpstr>Number of Book Sales by Price Range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 of Book Sales by Price Range</dc:title>
  <dc:creator>Bryon Smedley</dc:creator>
  <cp:lastModifiedBy>Bryon Smedley</cp:lastModifiedBy>
  <cp:revision>1</cp:revision>
  <dcterms:created xsi:type="dcterms:W3CDTF">2024-04-17T14:12:53Z</dcterms:created>
  <dcterms:modified xsi:type="dcterms:W3CDTF">2024-04-17T14:26:53Z</dcterms:modified>
</cp:coreProperties>
</file>