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A248D-8611-4EBD-8961-9EEE90E80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EB3841-6582-4DB2-B744-08DBB70DB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F92D8-98A3-4187-AC79-9A317E0E0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12AF0-1999-4AA2-8560-BF97ECDC5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58D3D-4D76-412B-A314-7C91DD00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97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B1487-B7F6-4F0C-8DDF-38C57C758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956545-9541-4B07-BE22-3D6DFC504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072D7-DD34-4DD4-AD74-AC4470397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9401B-1892-4A7D-B9CE-F492051BF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CA718-30AF-4BF2-9AF0-F84EAF3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1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B5AAF5-C274-4089-B1A7-2675623119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B3E2E-C804-4DC0-B536-E71DA7A13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42D96-F089-428B-B61F-B49AD8EC1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5F9DA-BB2F-49E2-AA8A-F30ED6BCF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B3ABA-6865-42EF-87A4-C2BE38BE5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4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54C1-7F67-4EF8-A427-F20F7E19B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EEA0C-0E27-48FD-80FF-234032CE5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C73C4-3822-4C00-9118-01FFE1E8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A10A2-8C61-4BF8-B68C-6FB4348E8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60350-CA2B-4D4A-9AD9-62CE1F30A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3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9787-F8D1-4015-82FB-06830CDBC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585C6-027E-4FC3-BF64-5B35DF9CF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773F8-91E0-45CF-A2FA-D4B55C43A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C22B8-3B64-459B-8FFC-FB23BC2A4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B69D7-AF7A-413F-AA3B-F3A62B00E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94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5202-65F9-49C1-A75C-F64266E33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9A09F-35E9-4B5A-B756-57D579863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40A89B-8D80-4F2D-8D30-39E045F9E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66E94-B1CE-4ABE-B733-C751426C2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1B904D-19D6-47B3-B201-0AA7AD844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C5DB8-5A12-40C6-B990-B06D8D98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83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1699F-EF3A-446B-9DCE-572C27096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4D828-4836-4510-A641-CE8037C36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57BCC-70FB-4112-940A-C121D6F7F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A3F2FA-8FFB-4B84-94B6-613C10F932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954B57-9B86-4493-AE0D-AE9498CCC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0E0592-6BCE-450E-939F-D432672EB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7D243D-8AD8-4DB5-B12C-D715402B2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C3CD54-E8EA-4643-A3F5-FFEC22E4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62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EF20B-FB4F-4561-A652-F9484FED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D2D23-86EF-42B7-9995-D9F3CC4E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E277F-60B2-4997-91FC-4BCD15C5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B8F5D-D25B-4EC1-BBBC-7DF5C19F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9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781F92-2FBE-43EF-AE27-EEB419C55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70CBCE-EF0F-4BC4-939F-EFFE901F0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913EBB-20A7-4709-92D5-6E80449AF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6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698CE-3833-47DE-81BB-3EA0ED315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F380-9003-4A75-AF2D-484396E8C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F5AD14-B030-4546-929C-547F9776A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E14B8-91E0-40AB-9E65-27E10A26F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295171-060A-4522-B473-3444CC835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4688B-C145-4DBA-B40C-FB95C2BB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3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AE6B-FB27-490E-8EAF-456D15E73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E7939F-B427-441D-934A-667BEF267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247D2-BC00-40D1-B842-A1CE5729D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D8A77-B1AF-489D-9C7E-689FA6197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035106-CF53-4053-9F3B-2AE09AC82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41F6F-FD18-41D2-BCA5-1E8942C3E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324BFD-7996-4BB7-95EC-18E3DD87F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3990F-E36F-43D6-A96A-AEB0F7A2B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C2D66-22CE-459D-A360-F24D0EA49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93A1D-B48D-49E0-AE6F-B651B6492387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47BFA-8CE7-4B14-8F54-5217C81BE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DEF12-5796-40F9-ACF7-3499770EE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5C943-381F-4301-B660-92ABADB7D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0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ips.hearstapps.com/hmg-prod.s3.amazonaws.com/images/01-bellevue459-1529982536.jpg">
            <a:extLst>
              <a:ext uri="{FF2B5EF4-FFF2-40B4-BE49-F238E27FC236}">
                <a16:creationId xmlns:a16="http://schemas.microsoft.com/office/drawing/2014/main" id="{11D392CD-353E-4255-9FE7-D428C0DF6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young boy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BF5451B0-29F6-4E4F-973A-D2A13F4BC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26" y="1175658"/>
            <a:ext cx="5323723" cy="353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82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Bryon Smedley</dc:creator>
  <cp:lastModifiedBy>Bryon Smedley</cp:lastModifiedBy>
  <cp:revision>1</cp:revision>
  <dcterms:created xsi:type="dcterms:W3CDTF">2019-01-11T20:17:03Z</dcterms:created>
  <dcterms:modified xsi:type="dcterms:W3CDTF">2019-01-11T20:20:49Z</dcterms:modified>
</cp:coreProperties>
</file>