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6" r:id="rId2"/>
    <p:sldId id="256" r:id="rId3"/>
    <p:sldId id="257" r:id="rId4"/>
    <p:sldId id="259" r:id="rId5"/>
    <p:sldId id="260" r:id="rId6"/>
    <p:sldId id="261" r:id="rId7"/>
    <p:sldId id="262" r:id="rId8"/>
    <p:sldId id="258" r:id="rId9"/>
    <p:sldId id="270" r:id="rId10"/>
    <p:sldId id="264" r:id="rId11"/>
    <p:sldId id="265" r:id="rId12"/>
    <p:sldId id="269" r:id="rId13"/>
    <p:sldId id="266" r:id="rId14"/>
    <p:sldId id="267" r:id="rId15"/>
    <p:sldId id="272" r:id="rId16"/>
    <p:sldId id="273" r:id="rId17"/>
    <p:sldId id="274" r:id="rId18"/>
    <p:sldId id="276" r:id="rId19"/>
    <p:sldId id="277" r:id="rId20"/>
    <p:sldId id="278" r:id="rId21"/>
    <p:sldId id="280" r:id="rId22"/>
    <p:sldId id="281" r:id="rId23"/>
    <p:sldId id="282" r:id="rId24"/>
    <p:sldId id="284" r:id="rId25"/>
    <p:sldId id="285" r:id="rId26"/>
    <p:sldId id="286" r:id="rId27"/>
    <p:sldId id="294" r:id="rId28"/>
    <p:sldId id="295" r:id="rId29"/>
    <p:sldId id="296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05" r:id="rId39"/>
    <p:sldId id="306" r:id="rId40"/>
    <p:sldId id="307" r:id="rId41"/>
    <p:sldId id="308" r:id="rId42"/>
    <p:sldId id="309" r:id="rId43"/>
    <p:sldId id="310" r:id="rId44"/>
    <p:sldId id="311" r:id="rId45"/>
    <p:sldId id="312" r:id="rId46"/>
    <p:sldId id="313" r:id="rId47"/>
    <p:sldId id="314" r:id="rId48"/>
    <p:sldId id="315" r:id="rId49"/>
    <p:sldId id="316" r:id="rId50"/>
    <p:sldId id="317" r:id="rId51"/>
    <p:sldId id="318" r:id="rId52"/>
    <p:sldId id="319" r:id="rId53"/>
    <p:sldId id="320" r:id="rId54"/>
    <p:sldId id="321" r:id="rId55"/>
    <p:sldId id="322" r:id="rId56"/>
    <p:sldId id="323" r:id="rId57"/>
    <p:sldId id="324" r:id="rId58"/>
    <p:sldId id="325" r:id="rId59"/>
    <p:sldId id="326" r:id="rId60"/>
    <p:sldId id="327" r:id="rId61"/>
    <p:sldId id="328" r:id="rId62"/>
    <p:sldId id="329" r:id="rId63"/>
    <p:sldId id="330" r:id="rId64"/>
    <p:sldId id="331" r:id="rId65"/>
    <p:sldId id="332" r:id="rId66"/>
    <p:sldId id="333" r:id="rId67"/>
    <p:sldId id="334" r:id="rId68"/>
    <p:sldId id="335" r:id="rId69"/>
    <p:sldId id="336" r:id="rId70"/>
    <p:sldId id="337" r:id="rId71"/>
    <p:sldId id="367" r:id="rId72"/>
    <p:sldId id="338" r:id="rId73"/>
    <p:sldId id="339" r:id="rId74"/>
    <p:sldId id="340" r:id="rId75"/>
    <p:sldId id="341" r:id="rId76"/>
    <p:sldId id="342" r:id="rId77"/>
    <p:sldId id="343" r:id="rId78"/>
    <p:sldId id="344" r:id="rId79"/>
    <p:sldId id="345" r:id="rId80"/>
    <p:sldId id="346" r:id="rId81"/>
    <p:sldId id="347" r:id="rId82"/>
    <p:sldId id="348" r:id="rId83"/>
    <p:sldId id="349" r:id="rId84"/>
    <p:sldId id="350" r:id="rId85"/>
    <p:sldId id="351" r:id="rId86"/>
    <p:sldId id="352" r:id="rId87"/>
    <p:sldId id="353" r:id="rId88"/>
    <p:sldId id="354" r:id="rId89"/>
    <p:sldId id="355" r:id="rId90"/>
    <p:sldId id="356" r:id="rId91"/>
    <p:sldId id="357" r:id="rId92"/>
    <p:sldId id="358" r:id="rId93"/>
    <p:sldId id="359" r:id="rId94"/>
    <p:sldId id="360" r:id="rId95"/>
    <p:sldId id="361" r:id="rId96"/>
    <p:sldId id="362" r:id="rId97"/>
    <p:sldId id="363" r:id="rId98"/>
    <p:sldId id="364" r:id="rId99"/>
    <p:sldId id="365" r:id="rId10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B2712D5-1808-4F5A-8E1B-499FF17E81CD}">
          <p14:sldIdLst>
            <p14:sldId id="366"/>
            <p14:sldId id="256"/>
          </p14:sldIdLst>
        </p14:section>
        <p14:section name="Categories" id="{6D078F8C-9C9D-46E2-AB7C-7D81BE255C23}">
          <p14:sldIdLst>
            <p14:sldId id="257"/>
            <p14:sldId id="259"/>
            <p14:sldId id="260"/>
            <p14:sldId id="261"/>
            <p14:sldId id="262"/>
            <p14:sldId id="258"/>
          </p14:sldIdLst>
        </p14:section>
        <p14:section name="1-200" id="{8256EAB5-DDB1-44D4-A060-3A78C71766E5}">
          <p14:sldIdLst>
            <p14:sldId id="270"/>
            <p14:sldId id="264"/>
            <p14:sldId id="265"/>
          </p14:sldIdLst>
        </p14:section>
        <p14:section name="2-200" id="{4764B00C-286C-4921-97CB-489DBB665A8C}">
          <p14:sldIdLst>
            <p14:sldId id="269"/>
            <p14:sldId id="266"/>
            <p14:sldId id="267"/>
          </p14:sldIdLst>
        </p14:section>
        <p14:section name="2-200" id="{B86A42AB-9B5F-44E9-9496-AE6003A854C0}">
          <p14:sldIdLst>
            <p14:sldId id="272"/>
            <p14:sldId id="273"/>
            <p14:sldId id="274"/>
          </p14:sldIdLst>
        </p14:section>
        <p14:section name="4-200" id="{CE09925F-2EDD-449F-AE32-958DC63AC4C1}">
          <p14:sldIdLst>
            <p14:sldId id="276"/>
            <p14:sldId id="277"/>
            <p14:sldId id="278"/>
          </p14:sldIdLst>
        </p14:section>
        <p14:section name="5-200" id="{71CC662C-9B2A-4D14-9168-CFC880E20F19}">
          <p14:sldIdLst>
            <p14:sldId id="280"/>
            <p14:sldId id="281"/>
            <p14:sldId id="282"/>
          </p14:sldIdLst>
        </p14:section>
        <p14:section name="6-200" id="{DA584F2D-DEF7-47A4-A41E-2FE7DD2D2117}">
          <p14:sldIdLst>
            <p14:sldId id="284"/>
            <p14:sldId id="285"/>
            <p14:sldId id="286"/>
          </p14:sldIdLst>
        </p14:section>
        <p14:section name="1-400" id="{ABD11476-C792-4A06-881D-5BA473FAF0A9}">
          <p14:sldIdLst>
            <p14:sldId id="294"/>
            <p14:sldId id="295"/>
            <p14:sldId id="296"/>
          </p14:sldIdLst>
        </p14:section>
        <p14:section name="2-400" id="{84C3D1A6-11BC-4715-8E2D-B78D273759DF}">
          <p14:sldIdLst>
            <p14:sldId id="297"/>
            <p14:sldId id="298"/>
            <p14:sldId id="299"/>
          </p14:sldIdLst>
        </p14:section>
        <p14:section name="3-400" id="{B0C25E4E-9FFC-4791-AE7A-09BDE41150F1}">
          <p14:sldIdLst>
            <p14:sldId id="300"/>
            <p14:sldId id="301"/>
            <p14:sldId id="302"/>
          </p14:sldIdLst>
        </p14:section>
        <p14:section name="4-400" id="{0D61FCC6-FBB3-4C5D-92A9-33A0DCEF5C2D}">
          <p14:sldIdLst>
            <p14:sldId id="303"/>
            <p14:sldId id="304"/>
            <p14:sldId id="305"/>
          </p14:sldIdLst>
        </p14:section>
        <p14:section name="5-400" id="{9F58E259-BCD8-4BB3-826A-851ABABE53DF}">
          <p14:sldIdLst>
            <p14:sldId id="306"/>
            <p14:sldId id="307"/>
            <p14:sldId id="308"/>
          </p14:sldIdLst>
        </p14:section>
        <p14:section name="6-400" id="{49DD4F36-E6C5-48C4-BAEC-3F2BB961BD0F}">
          <p14:sldIdLst>
            <p14:sldId id="309"/>
            <p14:sldId id="310"/>
            <p14:sldId id="311"/>
          </p14:sldIdLst>
        </p14:section>
        <p14:section name="1-600" id="{9FD4A878-AEE8-4C16-94AB-8BDE2D856106}">
          <p14:sldIdLst>
            <p14:sldId id="312"/>
            <p14:sldId id="313"/>
            <p14:sldId id="314"/>
          </p14:sldIdLst>
        </p14:section>
        <p14:section name="2-600" id="{B4E21216-0283-435A-B2AE-FFB753895294}">
          <p14:sldIdLst>
            <p14:sldId id="315"/>
            <p14:sldId id="316"/>
            <p14:sldId id="317"/>
          </p14:sldIdLst>
        </p14:section>
        <p14:section name="3-600" id="{1E741016-7134-49CE-97F7-A39CD181069E}">
          <p14:sldIdLst>
            <p14:sldId id="318"/>
            <p14:sldId id="319"/>
            <p14:sldId id="320"/>
          </p14:sldIdLst>
        </p14:section>
        <p14:section name="4-600" id="{FEEA1DF7-032C-4BD8-97CB-F7E0955C56D0}">
          <p14:sldIdLst>
            <p14:sldId id="321"/>
            <p14:sldId id="322"/>
            <p14:sldId id="323"/>
          </p14:sldIdLst>
        </p14:section>
        <p14:section name="5-600" id="{2D5C9493-C663-4584-9734-AB0AF46A34BA}">
          <p14:sldIdLst>
            <p14:sldId id="324"/>
            <p14:sldId id="325"/>
            <p14:sldId id="326"/>
          </p14:sldIdLst>
        </p14:section>
        <p14:section name="6-600" id="{2BDD96BE-0F9D-4A58-BE89-42C4A2B1AE25}">
          <p14:sldIdLst>
            <p14:sldId id="327"/>
            <p14:sldId id="328"/>
            <p14:sldId id="329"/>
          </p14:sldIdLst>
        </p14:section>
        <p14:section name="1-800" id="{88D32C9C-8346-40EE-AF79-71F40777AC32}">
          <p14:sldIdLst>
            <p14:sldId id="330"/>
            <p14:sldId id="331"/>
            <p14:sldId id="332"/>
          </p14:sldIdLst>
        </p14:section>
        <p14:section name="2-800" id="{C9E5AA3A-BBCF-43B4-91B9-E288C24AE98B}">
          <p14:sldIdLst>
            <p14:sldId id="333"/>
            <p14:sldId id="334"/>
            <p14:sldId id="335"/>
          </p14:sldIdLst>
        </p14:section>
        <p14:section name="3-800" id="{5D148A4A-A30B-49D3-871D-C17DB8834707}">
          <p14:sldIdLst>
            <p14:sldId id="336"/>
            <p14:sldId id="337"/>
            <p14:sldId id="367"/>
            <p14:sldId id="338"/>
          </p14:sldIdLst>
        </p14:section>
        <p14:section name="4-800" id="{A5A35F25-619B-43EA-A51B-04BC50172679}">
          <p14:sldIdLst>
            <p14:sldId id="339"/>
            <p14:sldId id="340"/>
            <p14:sldId id="341"/>
          </p14:sldIdLst>
        </p14:section>
        <p14:section name="5-800" id="{D485DB9A-117D-48B4-9A58-2C75877D50A7}">
          <p14:sldIdLst>
            <p14:sldId id="342"/>
            <p14:sldId id="343"/>
            <p14:sldId id="344"/>
          </p14:sldIdLst>
        </p14:section>
        <p14:section name="6-800" id="{F891CBEA-DB6A-4D47-9259-1B35B2BD6BDD}">
          <p14:sldIdLst>
            <p14:sldId id="345"/>
            <p14:sldId id="346"/>
            <p14:sldId id="347"/>
          </p14:sldIdLst>
        </p14:section>
        <p14:section name="1-1000" id="{F7781D07-D72C-499B-A979-8AA167C31F28}">
          <p14:sldIdLst>
            <p14:sldId id="348"/>
            <p14:sldId id="349"/>
            <p14:sldId id="350"/>
          </p14:sldIdLst>
        </p14:section>
        <p14:section name="2-1000" id="{D4DBA0D0-8FB7-47F3-A24E-EEC270B47A9F}">
          <p14:sldIdLst>
            <p14:sldId id="351"/>
            <p14:sldId id="352"/>
            <p14:sldId id="353"/>
          </p14:sldIdLst>
        </p14:section>
        <p14:section name="3-1000" id="{4A48F2ED-DDFC-46C2-A2EE-CEFFAAA840AA}">
          <p14:sldIdLst>
            <p14:sldId id="354"/>
            <p14:sldId id="355"/>
            <p14:sldId id="356"/>
          </p14:sldIdLst>
        </p14:section>
        <p14:section name="4-1000" id="{218DEA58-B07E-4823-9A99-F29424FD8AB6}">
          <p14:sldIdLst>
            <p14:sldId id="357"/>
            <p14:sldId id="358"/>
            <p14:sldId id="359"/>
          </p14:sldIdLst>
        </p14:section>
        <p14:section name="5-1000" id="{96730FD1-7300-41AA-AE3B-544EB5F0E313}">
          <p14:sldIdLst>
            <p14:sldId id="360"/>
            <p14:sldId id="361"/>
            <p14:sldId id="362"/>
          </p14:sldIdLst>
        </p14:section>
        <p14:section name="6-1000" id="{2B131FCC-495F-47C9-8B76-CD76C3E1F552}">
          <p14:sldIdLst>
            <p14:sldId id="363"/>
            <p14:sldId id="364"/>
            <p14:sldId id="3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2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A46A0-BAB3-4273-A346-7665FC2B19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AD158B-A725-4BED-A2BB-68F00CE710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B3959-5D9F-49C2-AA02-8AAF64BD3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5D8E-8AC8-4B08-A5CC-4C020973206B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431310-41E4-4D83-99AB-18D5644F0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ECA8E-5713-4708-B684-6CF0FA846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4945-F619-470A-B2EB-247928D6B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930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D992C-7042-43D3-91A3-700353AED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E450C4-F16E-426B-92F6-D625011D60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F442F-1E5E-4960-A44B-CEC9AA0AF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5D8E-8AC8-4B08-A5CC-4C020973206B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F2E465-EE67-4B23-9CA6-9B6D2E12A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9DA00-4BFA-4EEF-8810-F74DCC870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4945-F619-470A-B2EB-247928D6B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886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9C7C35-DD54-485A-AD9B-F7E89710EA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513786-30FA-49C0-9C29-4CF655B56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4616C-1BAA-4A38-9DEA-84484CD1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5D8E-8AC8-4B08-A5CC-4C020973206B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99B78-2EFB-40E5-9D37-922B3D120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01903-191C-4653-97C7-71D3979E7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4945-F619-470A-B2EB-247928D6B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52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F0594-752A-400A-AF06-3B6B3691A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D465D-1A2A-404E-9427-6CDEDF932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D90D2-C228-4790-B2C5-4D92B6084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5D8E-8AC8-4B08-A5CC-4C020973206B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AAE82-4D03-476B-9FAB-699A710C2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36CBE-F2B3-4A4B-85CF-4A28E2D4F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4945-F619-470A-B2EB-247928D6B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881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36FD2-9C08-409B-B940-38E0C87F6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F8067A-10CF-4FAE-BDEC-D75944A4EF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CFFFD7-9CAB-45D6-8C95-791F38B4D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5D8E-8AC8-4B08-A5CC-4C020973206B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3FE16D-9E90-47F4-9915-D8ADD7E90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CD0CF-EB72-402A-824F-4003A3380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4945-F619-470A-B2EB-247928D6B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076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FF620-BA33-4C74-820A-AA32C7743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47ADE-6A51-4241-9D9A-31068CA39D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888D27-733D-4DCC-97B6-53A0D585CD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66A277-FCD1-4A56-A683-C03F80498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5D8E-8AC8-4B08-A5CC-4C020973206B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37EA16-3D1F-4A3B-B768-EFF231ACE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01C4F2-C358-43A7-A62F-1FF195C7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4945-F619-470A-B2EB-247928D6B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31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C919F-1E71-4BB2-8511-CD08FCECA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35AF2F-AEB4-4393-BEE3-994555ED91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428EAD-0D7B-404A-B99D-4D31BD87D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763FA2-566A-43A7-9164-07197A19EA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FEFEDD-520D-44D6-A807-52289DA79D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339731-C9A6-49C4-B443-72A8717B0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5D8E-8AC8-4B08-A5CC-4C020973206B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C779EA-3D1B-438F-AAD2-50B8C901E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C27A6A-51A6-4F01-9C39-EEC42E529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4945-F619-470A-B2EB-247928D6B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40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D3867-2A7A-4CD7-913B-D49816EAB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12EBB5-E65F-4671-9A95-44DBBE67B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5D8E-8AC8-4B08-A5CC-4C020973206B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15A183-8C64-4674-924D-FC1FE8358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476BA7-5689-4240-AE6D-BDAE5EF19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4945-F619-470A-B2EB-247928D6B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9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A60BC4-B9C9-42DC-BD89-0021E3B87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5D8E-8AC8-4B08-A5CC-4C020973206B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57FADF-B7F1-4AEE-AD79-B595E0B92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D67A32-5EB9-4F3D-A6D9-A8C72F5B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4945-F619-470A-B2EB-247928D6B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82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A369C-B27D-4306-94A4-E1A83D1A0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1A37E-1DAF-4C70-9D80-F5C1F74B34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946039-FF30-4F73-8ED0-6D920F2E1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935C7-7BF8-4BB6-8CED-1C1F56B5D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5D8E-8AC8-4B08-A5CC-4C020973206B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0CB5E3-2998-43F1-810E-F498C8920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3B5BFF-92B1-4CCB-A13F-06AF6D75C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4945-F619-470A-B2EB-247928D6B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833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F9481-21C5-44A1-B351-83A91370F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229E37-4BEF-4DDD-90FE-8E4B36C4E2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8F2523-85DD-49E9-842C-1E784CA41B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87F923-DBD7-4B10-9411-6D04618D3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55D8E-8AC8-4B08-A5CC-4C020973206B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9BE924-E01F-426B-879F-E670425A0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05664C-18F3-4F6C-BE5A-4E7A5C3A5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4945-F619-470A-B2EB-247928D6B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773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99437B-538F-445D-BB77-E86E10040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5BF9A0-D83D-4624-85DC-8D10385FB3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A3934-4718-4AF9-93BA-9F304D70DB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55D8E-8AC8-4B08-A5CC-4C020973206B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68C71-54AC-400D-9493-F91C2A56E2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3E977-9653-488C-9E70-04230FBC6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54945-F619-470A-B2EB-247928D6B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5010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7.xml"/><Relationship Id="rId18" Type="http://schemas.openxmlformats.org/officeDocument/2006/relationships/image" Target="../media/image80.png"/><Relationship Id="rId26" Type="http://schemas.openxmlformats.org/officeDocument/2006/relationships/slide" Target="slide9.xml"/><Relationship Id="rId39" Type="http://schemas.openxmlformats.org/officeDocument/2006/relationships/slide" Target="slide51.xml"/><Relationship Id="rId21" Type="http://schemas.openxmlformats.org/officeDocument/2006/relationships/image" Target="../media/image90.png"/><Relationship Id="rId34" Type="http://schemas.openxmlformats.org/officeDocument/2006/relationships/slide" Target="slide42.xml"/><Relationship Id="rId42" Type="http://schemas.openxmlformats.org/officeDocument/2006/relationships/slide" Target="slide60.xml"/><Relationship Id="rId47" Type="http://schemas.openxmlformats.org/officeDocument/2006/relationships/slide" Target="slide69.xml"/><Relationship Id="rId50" Type="http://schemas.openxmlformats.org/officeDocument/2006/relationships/slide" Target="slide79.xml"/><Relationship Id="rId55" Type="http://schemas.openxmlformats.org/officeDocument/2006/relationships/slide" Target="slide88.xml"/><Relationship Id="rId7" Type="http://schemas.openxmlformats.org/officeDocument/2006/relationships/slide" Target="slide5.xml"/><Relationship Id="rId2" Type="http://schemas.openxmlformats.org/officeDocument/2006/relationships/image" Target="../media/image2.jpeg"/><Relationship Id="rId29" Type="http://schemas.openxmlformats.org/officeDocument/2006/relationships/image" Target="../media/image9.png"/><Relationship Id="rId11" Type="http://schemas.openxmlformats.org/officeDocument/2006/relationships/image" Target="../media/image5.png"/><Relationship Id="rId24" Type="http://schemas.openxmlformats.org/officeDocument/2006/relationships/slide" Target="slide21.xml"/><Relationship Id="rId32" Type="http://schemas.openxmlformats.org/officeDocument/2006/relationships/slide" Target="slide36.xml"/><Relationship Id="rId37" Type="http://schemas.openxmlformats.org/officeDocument/2006/relationships/image" Target="../media/image10.png"/><Relationship Id="rId40" Type="http://schemas.openxmlformats.org/officeDocument/2006/relationships/slide" Target="slide54.xml"/><Relationship Id="rId45" Type="http://schemas.openxmlformats.org/officeDocument/2006/relationships/image" Target="../media/image11.png"/><Relationship Id="rId53" Type="http://schemas.openxmlformats.org/officeDocument/2006/relationships/image" Target="../media/image12.png"/><Relationship Id="rId58" Type="http://schemas.openxmlformats.org/officeDocument/2006/relationships/slide" Target="slide97.xml"/><Relationship Id="rId5" Type="http://schemas.openxmlformats.org/officeDocument/2006/relationships/image" Target="../media/image3.png"/><Relationship Id="rId61" Type="http://schemas.openxmlformats.org/officeDocument/2006/relationships/image" Target="../media/image14.png"/><Relationship Id="rId19" Type="http://schemas.openxmlformats.org/officeDocument/2006/relationships/image" Target="../media/image8.png"/><Relationship Id="rId4" Type="http://schemas.openxmlformats.org/officeDocument/2006/relationships/slide" Target="slide4.xml"/><Relationship Id="rId9" Type="http://schemas.openxmlformats.org/officeDocument/2006/relationships/image" Target="../media/image5.png"/><Relationship Id="rId14" Type="http://schemas.openxmlformats.org/officeDocument/2006/relationships/image" Target="../media/image6.png"/><Relationship Id="rId22" Type="http://schemas.openxmlformats.org/officeDocument/2006/relationships/slide" Target="slide15.xml"/><Relationship Id="rId27" Type="http://schemas.openxmlformats.org/officeDocument/2006/relationships/image" Target="../media/image9.png"/><Relationship Id="rId30" Type="http://schemas.openxmlformats.org/officeDocument/2006/relationships/slide" Target="slide30.xml"/><Relationship Id="rId35" Type="http://schemas.openxmlformats.org/officeDocument/2006/relationships/image" Target="../media/image10.png"/><Relationship Id="rId43" Type="http://schemas.openxmlformats.org/officeDocument/2006/relationships/image" Target="../media/image11.png"/><Relationship Id="rId48" Type="http://schemas.openxmlformats.org/officeDocument/2006/relationships/slide" Target="slide73.xml"/><Relationship Id="rId56" Type="http://schemas.openxmlformats.org/officeDocument/2006/relationships/slide" Target="slide91.xml"/><Relationship Id="rId8" Type="http://schemas.openxmlformats.org/officeDocument/2006/relationships/image" Target="../media/image4.png"/><Relationship Id="rId51" Type="http://schemas.openxmlformats.org/officeDocument/2006/relationships/image" Target="../media/image12.png"/><Relationship Id="rId3" Type="http://schemas.openxmlformats.org/officeDocument/2006/relationships/image" Target="../media/image3.png"/><Relationship Id="rId12" Type="http://schemas.openxmlformats.org/officeDocument/2006/relationships/image" Target="../media/image6.png"/><Relationship Id="rId17" Type="http://schemas.openxmlformats.org/officeDocument/2006/relationships/slide" Target="slide8.xml"/><Relationship Id="rId25" Type="http://schemas.openxmlformats.org/officeDocument/2006/relationships/slide" Target="slide24.xml"/><Relationship Id="rId33" Type="http://schemas.openxmlformats.org/officeDocument/2006/relationships/slide" Target="slide39.xml"/><Relationship Id="rId38" Type="http://schemas.openxmlformats.org/officeDocument/2006/relationships/slide" Target="slide48.xml"/><Relationship Id="rId46" Type="http://schemas.openxmlformats.org/officeDocument/2006/relationships/slide" Target="slide66.xml"/><Relationship Id="rId59" Type="http://schemas.openxmlformats.org/officeDocument/2006/relationships/image" Target="../media/image13.png"/><Relationship Id="rId20" Type="http://schemas.openxmlformats.org/officeDocument/2006/relationships/slide" Target="slide12.xml"/><Relationship Id="rId41" Type="http://schemas.openxmlformats.org/officeDocument/2006/relationships/slide" Target="slide57.xml"/><Relationship Id="rId54" Type="http://schemas.openxmlformats.org/officeDocument/2006/relationships/slide" Target="slide8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5" Type="http://schemas.openxmlformats.org/officeDocument/2006/relationships/image" Target="../media/image7.png"/><Relationship Id="rId23" Type="http://schemas.openxmlformats.org/officeDocument/2006/relationships/slide" Target="slide18.xml"/><Relationship Id="rId28" Type="http://schemas.openxmlformats.org/officeDocument/2006/relationships/slide" Target="slide27.xml"/><Relationship Id="rId36" Type="http://schemas.openxmlformats.org/officeDocument/2006/relationships/slide" Target="slide45.xml"/><Relationship Id="rId49" Type="http://schemas.openxmlformats.org/officeDocument/2006/relationships/slide" Target="slide76.xml"/><Relationship Id="rId57" Type="http://schemas.openxmlformats.org/officeDocument/2006/relationships/slide" Target="slide94.xml"/><Relationship Id="rId10" Type="http://schemas.openxmlformats.org/officeDocument/2006/relationships/slide" Target="slide6.xml"/><Relationship Id="rId31" Type="http://schemas.openxmlformats.org/officeDocument/2006/relationships/slide" Target="slide33.xml"/><Relationship Id="rId44" Type="http://schemas.openxmlformats.org/officeDocument/2006/relationships/slide" Target="slide63.xml"/><Relationship Id="rId52" Type="http://schemas.openxmlformats.org/officeDocument/2006/relationships/slide" Target="slide82.xml"/><Relationship Id="rId60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F3E2128-ED7E-4CA9-8834-ECFF45B0DD5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790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1536176"/>
            <a:ext cx="12192000" cy="37856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This star is on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the flags of both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Alaska &amp; Maine</a:t>
            </a:r>
            <a:endParaRPr lang="en-US" sz="71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1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The North Star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74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354086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305074"/>
            <a:ext cx="12192000" cy="62478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On Aug. 13, 1969 this team was 9.5 games back but somehow ended up winning the NL pennant; a miracle, perhaps?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13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The Mets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71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315135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920627"/>
            <a:ext cx="12192000" cy="5016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He founded the town of Providence on land he acquired from the Narragansett Indians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73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(Roger) Williams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16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192247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151733"/>
            <a:ext cx="12192000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Facing forward, it’s a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boat's right-hand side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ame 3">
            <a:extLst>
              <a:ext uri="{FF2B5EF4-FFF2-40B4-BE49-F238E27FC236}">
                <a16:creationId xmlns:a16="http://schemas.microsoft.com/office/drawing/2014/main" id="{582D38AC-A1C1-4CD4-B555-FF3F0026C837}"/>
              </a:ext>
            </a:extLst>
          </p:cNvPr>
          <p:cNvSpPr/>
          <p:nvPr/>
        </p:nvSpPr>
        <p:spPr>
          <a:xfrm>
            <a:off x="1" y="1"/>
            <a:ext cx="12192000" cy="6858000"/>
          </a:xfrm>
          <a:prstGeom prst="frame">
            <a:avLst>
              <a:gd name="adj1" fmla="val 3705"/>
            </a:avLst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6" name="Slide Zoom 15">
                <a:extLst>
                  <a:ext uri="{FF2B5EF4-FFF2-40B4-BE49-F238E27FC236}">
                    <a16:creationId xmlns:a16="http://schemas.microsoft.com/office/drawing/2014/main" id="{615B2657-699E-479A-86E3-966AB5EE375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76794034"/>
                  </p:ext>
                </p:extLst>
              </p:nvPr>
            </p:nvGraphicFramePr>
            <p:xfrm>
              <a:off x="2321735" y="367946"/>
              <a:ext cx="1788160" cy="866518"/>
            </p:xfrm>
            <a:graphic>
              <a:graphicData uri="http://schemas.microsoft.com/office/powerpoint/2016/slidezoom">
                <pslz:sldZm>
                  <pslz:sldZmObj sldId="259" cId="1197538109">
                    <pslz:zmPr id="{079603C9-582D-4F50-9771-2210F7067261}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6" name="Slide Zoom 15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id="{615B2657-699E-479A-86E3-966AB5EE375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21735" y="367946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8" name="Slide Zoom 17">
                <a:extLst>
                  <a:ext uri="{FF2B5EF4-FFF2-40B4-BE49-F238E27FC236}">
                    <a16:creationId xmlns:a16="http://schemas.microsoft.com/office/drawing/2014/main" id="{6ED146CA-1359-4234-A949-2D87CE25E76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50077869"/>
                  </p:ext>
                </p:extLst>
              </p:nvPr>
            </p:nvGraphicFramePr>
            <p:xfrm>
              <a:off x="4242347" y="367946"/>
              <a:ext cx="1788159" cy="866518"/>
            </p:xfrm>
            <a:graphic>
              <a:graphicData uri="http://schemas.microsoft.com/office/powerpoint/2016/slidezoom">
                <pslz:sldZm>
                  <pslz:sldZmObj sldId="260" cId="1378628324">
                    <pslz:zmPr id="{42A4594A-5376-4ADB-918A-5F5E67814D22}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59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8" name="Slide Zoom 17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6ED146CA-1359-4234-A949-2D87CE25E76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242347" y="367946"/>
                <a:ext cx="1788159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0" name="Slide Zoom 19">
                <a:extLst>
                  <a:ext uri="{FF2B5EF4-FFF2-40B4-BE49-F238E27FC236}">
                    <a16:creationId xmlns:a16="http://schemas.microsoft.com/office/drawing/2014/main" id="{04828AE9-0FD5-4F32-B85C-80AAC328D11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10046132"/>
                  </p:ext>
                </p:extLst>
              </p:nvPr>
            </p:nvGraphicFramePr>
            <p:xfrm>
              <a:off x="6162958" y="367946"/>
              <a:ext cx="1788160" cy="866518"/>
            </p:xfrm>
            <a:graphic>
              <a:graphicData uri="http://schemas.microsoft.com/office/powerpoint/2016/slidezoom">
                <pslz:sldZm>
                  <pslz:sldZmObj sldId="261" cId="2093986027">
                    <pslz:zmPr id="{3A769431-93AA-45CE-AE69-315EB52E6BF9}" transitionDur="1000">
                      <p166:blipFill xmlns:p166="http://schemas.microsoft.com/office/powerpoint/2016/6/main">
                        <a:blip r:embed="rId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0" name="Slide Zoom 19">
                <a:hlinkClick r:id="rId10" action="ppaction://hlinksldjump"/>
                <a:extLst>
                  <a:ext uri="{FF2B5EF4-FFF2-40B4-BE49-F238E27FC236}">
                    <a16:creationId xmlns:a16="http://schemas.microsoft.com/office/drawing/2014/main" id="{04828AE9-0FD5-4F32-B85C-80AAC328D11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162958" y="367946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2" name="Slide Zoom 21">
                <a:extLst>
                  <a:ext uri="{FF2B5EF4-FFF2-40B4-BE49-F238E27FC236}">
                    <a16:creationId xmlns:a16="http://schemas.microsoft.com/office/drawing/2014/main" id="{4E71AF22-3914-457A-ABF8-CC5343FE4A9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04937068"/>
                  </p:ext>
                </p:extLst>
              </p:nvPr>
            </p:nvGraphicFramePr>
            <p:xfrm>
              <a:off x="8083570" y="367014"/>
              <a:ext cx="1791479" cy="868126"/>
            </p:xfrm>
            <a:graphic>
              <a:graphicData uri="http://schemas.microsoft.com/office/powerpoint/2016/slidezoom">
                <pslz:sldZm>
                  <pslz:sldZmObj sldId="262" cId="3523348576">
                    <pslz:zmPr id="{9D97DEB4-A863-4453-9A2C-FD623223A5CB}" transitionDur="1000">
                      <p166:blipFill xmlns:p166="http://schemas.microsoft.com/office/powerpoint/2016/6/main">
                        <a:blip r:embed="rId1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91479" cy="868126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2" name="Slide Zoom 21">
                <a:hlinkClick r:id="rId13" action="ppaction://hlinksldjump"/>
                <a:extLst>
                  <a:ext uri="{FF2B5EF4-FFF2-40B4-BE49-F238E27FC236}">
                    <a16:creationId xmlns:a16="http://schemas.microsoft.com/office/drawing/2014/main" id="{4E71AF22-3914-457A-ABF8-CC5343FE4A9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8083570" y="367014"/>
                <a:ext cx="1791479" cy="868126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4" name="Slide Zoom 23">
                <a:extLst>
                  <a:ext uri="{FF2B5EF4-FFF2-40B4-BE49-F238E27FC236}">
                    <a16:creationId xmlns:a16="http://schemas.microsoft.com/office/drawing/2014/main" id="{45906CAF-C136-4086-9EC1-CDF8F7A4D10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83836611"/>
                  </p:ext>
                </p:extLst>
              </p:nvPr>
            </p:nvGraphicFramePr>
            <p:xfrm>
              <a:off x="10007501" y="367946"/>
              <a:ext cx="1788160" cy="866518"/>
            </p:xfrm>
            <a:graphic>
              <a:graphicData uri="http://schemas.microsoft.com/office/powerpoint/2016/slidezoom">
                <pslz:sldZm>
                  <pslz:sldZmObj sldId="258" cId="3086780680">
                    <pslz:zmPr id="{FA099EEA-63AB-4448-8493-882E6FB39A10}" transitionDur="1000">
                      <p166:blipFill xmlns:p166="http://schemas.microsoft.com/office/powerpoint/2016/6/main">
                        <a:blip r:embed="rId1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4" name="Slide Zoom 23">
                <a:hlinkClick r:id="rId17" action="ppaction://hlinksldjump"/>
                <a:extLst>
                  <a:ext uri="{FF2B5EF4-FFF2-40B4-BE49-F238E27FC236}">
                    <a16:creationId xmlns:a16="http://schemas.microsoft.com/office/drawing/2014/main" id="{45906CAF-C136-4086-9EC1-CDF8F7A4D10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0007501" y="367946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6" name="Section Zoom 35">
                <a:extLst>
                  <a:ext uri="{FF2B5EF4-FFF2-40B4-BE49-F238E27FC236}">
                    <a16:creationId xmlns:a16="http://schemas.microsoft.com/office/drawing/2014/main" id="{3ADBEF4E-DD82-4123-B3DE-A571D5AAC67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18948888"/>
                  </p:ext>
                </p:extLst>
              </p:nvPr>
            </p:nvGraphicFramePr>
            <p:xfrm>
              <a:off x="2321071" y="1419183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4764B00C-286C-4921-97CB-489DBB665A8C}">
                    <psez:zmPr id="{F3AF013D-01E2-43AF-8DBF-87D46AFC36D9}" transitionDur="1000">
                      <p166:blipFill xmlns:p166="http://schemas.microsoft.com/office/powerpoint/2016/6/main">
                        <a:blip r:embed="rId1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6" name="Section Zoom 35">
                <a:hlinkClick r:id="rId20" action="ppaction://hlinksldjump"/>
                <a:extLst>
                  <a:ext uri="{FF2B5EF4-FFF2-40B4-BE49-F238E27FC236}">
                    <a16:creationId xmlns:a16="http://schemas.microsoft.com/office/drawing/2014/main" id="{3ADBEF4E-DD82-4123-B3DE-A571D5AAC67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321071" y="1419183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8" name="Section Zoom 37">
                <a:extLst>
                  <a:ext uri="{FF2B5EF4-FFF2-40B4-BE49-F238E27FC236}">
                    <a16:creationId xmlns:a16="http://schemas.microsoft.com/office/drawing/2014/main" id="{B763429B-380E-4683-A9A5-901D73D6F65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28557054"/>
                  </p:ext>
                </p:extLst>
              </p:nvPr>
            </p:nvGraphicFramePr>
            <p:xfrm>
              <a:off x="4241019" y="1419183"/>
              <a:ext cx="1788159" cy="866518"/>
            </p:xfrm>
            <a:graphic>
              <a:graphicData uri="http://schemas.microsoft.com/office/powerpoint/2016/sectionzoom">
                <psez:sectionZm>
                  <psez:sectionZmObj sectionId="{B86A42AB-9B5F-44E9-9496-AE6003A854C0}">
                    <psez:zmPr id="{BB7273ED-DD5F-46B3-8DF1-0932ECE72F87}" transitionDur="1000">
                      <p166:blipFill xmlns:p166="http://schemas.microsoft.com/office/powerpoint/2016/6/main">
                        <a:blip r:embed="rId1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59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8" name="Section Zoom 37">
                <a:hlinkClick r:id="rId22" action="ppaction://hlinksldjump"/>
                <a:extLst>
                  <a:ext uri="{FF2B5EF4-FFF2-40B4-BE49-F238E27FC236}">
                    <a16:creationId xmlns:a16="http://schemas.microsoft.com/office/drawing/2014/main" id="{B763429B-380E-4683-A9A5-901D73D6F65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241019" y="1419183"/>
                <a:ext cx="1788159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40" name="Section Zoom 39">
                <a:extLst>
                  <a:ext uri="{FF2B5EF4-FFF2-40B4-BE49-F238E27FC236}">
                    <a16:creationId xmlns:a16="http://schemas.microsoft.com/office/drawing/2014/main" id="{3CF6E5D2-7D68-4D8C-A8A9-031407931F7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89920786"/>
                  </p:ext>
                </p:extLst>
              </p:nvPr>
            </p:nvGraphicFramePr>
            <p:xfrm>
              <a:off x="6160966" y="1418862"/>
              <a:ext cx="1791479" cy="868126"/>
            </p:xfrm>
            <a:graphic>
              <a:graphicData uri="http://schemas.microsoft.com/office/powerpoint/2016/sectionzoom">
                <psez:sectionZm>
                  <psez:sectionZmObj sectionId="{CE09925F-2EDD-449F-AE32-958DC63AC4C1}">
                    <psez:zmPr id="{4C70DE49-6EB5-495E-93E4-E75C9FF9BD58}" transitionDur="1000">
                      <p166:blipFill xmlns:p166="http://schemas.microsoft.com/office/powerpoint/2016/6/main">
                        <a:blip r:embed="rId1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91479" cy="868126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40" name="Section Zoom 39">
                <a:hlinkClick r:id="rId23" action="ppaction://hlinksldjump"/>
                <a:extLst>
                  <a:ext uri="{FF2B5EF4-FFF2-40B4-BE49-F238E27FC236}">
                    <a16:creationId xmlns:a16="http://schemas.microsoft.com/office/drawing/2014/main" id="{3CF6E5D2-7D68-4D8C-A8A9-031407931F7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60966" y="1418862"/>
                <a:ext cx="1791479" cy="868126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42" name="Section Zoom 41">
                <a:extLst>
                  <a:ext uri="{FF2B5EF4-FFF2-40B4-BE49-F238E27FC236}">
                    <a16:creationId xmlns:a16="http://schemas.microsoft.com/office/drawing/2014/main" id="{04C7708B-2F5E-476D-ADB9-06316F8F6E3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8846118"/>
                  </p:ext>
                </p:extLst>
              </p:nvPr>
            </p:nvGraphicFramePr>
            <p:xfrm>
              <a:off x="8084233" y="1419403"/>
              <a:ext cx="1791480" cy="868126"/>
            </p:xfrm>
            <a:graphic>
              <a:graphicData uri="http://schemas.microsoft.com/office/powerpoint/2016/sectionzoom">
                <psez:sectionZm>
                  <psez:sectionZmObj sectionId="{71CC662C-9B2A-4D14-9168-CFC880E20F19}">
                    <psez:zmPr id="{7C7B004F-F912-415A-B46F-BD63426DAFDE}" transitionDur="1000">
                      <p166:blipFill xmlns:p166="http://schemas.microsoft.com/office/powerpoint/2016/6/main">
                        <a:blip r:embed="rId1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91480" cy="868126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42" name="Section Zoom 41">
                <a:hlinkClick r:id="rId24" action="ppaction://hlinksldjump"/>
                <a:extLst>
                  <a:ext uri="{FF2B5EF4-FFF2-40B4-BE49-F238E27FC236}">
                    <a16:creationId xmlns:a16="http://schemas.microsoft.com/office/drawing/2014/main" id="{04C7708B-2F5E-476D-ADB9-06316F8F6E3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8084233" y="1419403"/>
                <a:ext cx="1791480" cy="868126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44" name="Section Zoom 43">
                <a:extLst>
                  <a:ext uri="{FF2B5EF4-FFF2-40B4-BE49-F238E27FC236}">
                    <a16:creationId xmlns:a16="http://schemas.microsoft.com/office/drawing/2014/main" id="{C55240F1-9DB9-4D8E-8265-3F82458FC1B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88149922"/>
                  </p:ext>
                </p:extLst>
              </p:nvPr>
            </p:nvGraphicFramePr>
            <p:xfrm>
              <a:off x="10007501" y="1419251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DA584F2D-DEF7-47A4-A41E-2FE7DD2D2117}">
                    <psez:zmPr id="{02A218DA-D10B-41CF-BF7A-545EE3295B6E}" transitionDur="1000">
                      <p166:blipFill xmlns:p166="http://schemas.microsoft.com/office/powerpoint/2016/6/main">
                        <a:blip r:embed="rId1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44" name="Section Zoom 43">
                <a:hlinkClick r:id="rId25" action="ppaction://hlinksldjump"/>
                <a:extLst>
                  <a:ext uri="{FF2B5EF4-FFF2-40B4-BE49-F238E27FC236}">
                    <a16:creationId xmlns:a16="http://schemas.microsoft.com/office/drawing/2014/main" id="{C55240F1-9DB9-4D8E-8265-3F82458FC1B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0007501" y="1419251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6" name="Section Zoom 5">
                <a:extLst>
                  <a:ext uri="{FF2B5EF4-FFF2-40B4-BE49-F238E27FC236}">
                    <a16:creationId xmlns:a16="http://schemas.microsoft.com/office/drawing/2014/main" id="{6F9561A5-238E-47DE-B757-4CCEB449733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39368074"/>
                  </p:ext>
                </p:extLst>
              </p:nvPr>
            </p:nvGraphicFramePr>
            <p:xfrm>
              <a:off x="399751" y="1419183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8256EAB5-DDB1-44D4-A060-3A78C71766E5}">
                    <psez:zmPr id="{5F1ABEB2-FCBA-4E23-9951-F52ADF657EB0}" transitionDur="1000">
                      <p166:blipFill xmlns:p166="http://schemas.microsoft.com/office/powerpoint/2016/6/main">
                        <a:blip r:embed="rId1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6" name="Section Zoom 5">
                <a:hlinkClick r:id="rId26" action="ppaction://hlinksldjump"/>
                <a:extLst>
                  <a:ext uri="{FF2B5EF4-FFF2-40B4-BE49-F238E27FC236}">
                    <a16:creationId xmlns:a16="http://schemas.microsoft.com/office/drawing/2014/main" id="{6F9561A5-238E-47DE-B757-4CCEB449733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99751" y="1419183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8" name="Section Zoom 7">
                <a:extLst>
                  <a:ext uri="{FF2B5EF4-FFF2-40B4-BE49-F238E27FC236}">
                    <a16:creationId xmlns:a16="http://schemas.microsoft.com/office/drawing/2014/main" id="{E566AAC8-18B7-4798-AD53-3637918CB4C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54134180"/>
                  </p:ext>
                </p:extLst>
              </p:nvPr>
            </p:nvGraphicFramePr>
            <p:xfrm>
              <a:off x="399751" y="2470420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ABD11476-C792-4A06-881D-5BA473FAF0A9}">
                    <psez:zmPr id="{4867FF65-3DFA-4F1F-B21E-6D57CF28C73B}" transitionDur="1000">
                      <p166:blipFill xmlns:p166="http://schemas.microsoft.com/office/powerpoint/2016/6/main">
                        <a:blip r:embed="rId2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8" name="Section Zoom 7">
                <a:hlinkClick r:id="rId28" action="ppaction://hlinksldjump"/>
                <a:extLst>
                  <a:ext uri="{FF2B5EF4-FFF2-40B4-BE49-F238E27FC236}">
                    <a16:creationId xmlns:a16="http://schemas.microsoft.com/office/drawing/2014/main" id="{E566AAC8-18B7-4798-AD53-3637918CB4C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99751" y="2470420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0" name="Section Zoom 9">
                <a:extLst>
                  <a:ext uri="{FF2B5EF4-FFF2-40B4-BE49-F238E27FC236}">
                    <a16:creationId xmlns:a16="http://schemas.microsoft.com/office/drawing/2014/main" id="{56FD0E67-7524-4D4D-ACD7-80F9EA93245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94764668"/>
                  </p:ext>
                </p:extLst>
              </p:nvPr>
            </p:nvGraphicFramePr>
            <p:xfrm>
              <a:off x="2321071" y="2470420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84C3D1A6-11BC-4715-8E2D-B78D273759DF}">
                    <psez:zmPr id="{9813A31D-1559-44D7-807E-D9CEFB54CECB}" transitionDur="1000">
                      <p166:blipFill xmlns:p166="http://schemas.microsoft.com/office/powerpoint/2016/6/main">
                        <a:blip r:embed="rId2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0" name="Section Zoom 9">
                <a:hlinkClick r:id="rId30" action="ppaction://hlinksldjump"/>
                <a:extLst>
                  <a:ext uri="{FF2B5EF4-FFF2-40B4-BE49-F238E27FC236}">
                    <a16:creationId xmlns:a16="http://schemas.microsoft.com/office/drawing/2014/main" id="{56FD0E67-7524-4D4D-ACD7-80F9EA93245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2321071" y="2470420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2" name="Section Zoom 11">
                <a:extLst>
                  <a:ext uri="{FF2B5EF4-FFF2-40B4-BE49-F238E27FC236}">
                    <a16:creationId xmlns:a16="http://schemas.microsoft.com/office/drawing/2014/main" id="{57A76256-2649-4CFC-868F-EE8D835C7C2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92452975"/>
                  </p:ext>
                </p:extLst>
              </p:nvPr>
            </p:nvGraphicFramePr>
            <p:xfrm>
              <a:off x="4241019" y="2470420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B0C25E4E-9FFC-4791-AE7A-09BDE41150F1}">
                    <psez:zmPr id="{7D47106B-75C1-497F-A4E3-1229861C3A89}" transitionDur="1000">
                      <p166:blipFill xmlns:p166="http://schemas.microsoft.com/office/powerpoint/2016/6/main">
                        <a:blip r:embed="rId2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2" name="Section Zoom 11">
                <a:hlinkClick r:id="rId31" action="ppaction://hlinksldjump"/>
                <a:extLst>
                  <a:ext uri="{FF2B5EF4-FFF2-40B4-BE49-F238E27FC236}">
                    <a16:creationId xmlns:a16="http://schemas.microsoft.com/office/drawing/2014/main" id="{57A76256-2649-4CFC-868F-EE8D835C7C2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241019" y="2470420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5" name="Section Zoom 14">
                <a:extLst>
                  <a:ext uri="{FF2B5EF4-FFF2-40B4-BE49-F238E27FC236}">
                    <a16:creationId xmlns:a16="http://schemas.microsoft.com/office/drawing/2014/main" id="{2E15CD1E-5BCC-4654-8380-B64B17DEA4E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80252323"/>
                  </p:ext>
                </p:extLst>
              </p:nvPr>
            </p:nvGraphicFramePr>
            <p:xfrm>
              <a:off x="6160966" y="2471386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0D61FCC6-FBB3-4C5D-92A9-33A0DCEF5C2D}">
                    <psez:zmPr id="{97977F7B-A199-4FE7-9FB3-D963A9EFEF20}" transitionDur="1000">
                      <p166:blipFill xmlns:p166="http://schemas.microsoft.com/office/powerpoint/2016/6/main">
                        <a:blip r:embed="rId2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5" name="Section Zoom 14">
                <a:hlinkClick r:id="rId32" action="ppaction://hlinksldjump"/>
                <a:extLst>
                  <a:ext uri="{FF2B5EF4-FFF2-40B4-BE49-F238E27FC236}">
                    <a16:creationId xmlns:a16="http://schemas.microsoft.com/office/drawing/2014/main" id="{2E15CD1E-5BCC-4654-8380-B64B17DEA4E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160966" y="2471386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9" name="Section Zoom 18">
                <a:extLst>
                  <a:ext uri="{FF2B5EF4-FFF2-40B4-BE49-F238E27FC236}">
                    <a16:creationId xmlns:a16="http://schemas.microsoft.com/office/drawing/2014/main" id="{2E501F14-C357-43CA-9CED-387F31FA9A3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94694413"/>
                  </p:ext>
                </p:extLst>
              </p:nvPr>
            </p:nvGraphicFramePr>
            <p:xfrm>
              <a:off x="8086889" y="2471792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9F58E259-BCD8-4BB3-826A-851ABABE53DF}">
                    <psez:zmPr id="{24505686-6A79-471C-9222-CF6FE0ABAA12}" transitionDur="1000">
                      <p166:blipFill xmlns:p166="http://schemas.microsoft.com/office/powerpoint/2016/6/main">
                        <a:blip r:embed="rId2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9" name="Section Zoom 18">
                <a:hlinkClick r:id="rId33" action="ppaction://hlinksldjump"/>
                <a:extLst>
                  <a:ext uri="{FF2B5EF4-FFF2-40B4-BE49-F238E27FC236}">
                    <a16:creationId xmlns:a16="http://schemas.microsoft.com/office/drawing/2014/main" id="{2E501F14-C357-43CA-9CED-387F31FA9A3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8086889" y="2471792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23" name="Section Zoom 22">
                <a:extLst>
                  <a:ext uri="{FF2B5EF4-FFF2-40B4-BE49-F238E27FC236}">
                    <a16:creationId xmlns:a16="http://schemas.microsoft.com/office/drawing/2014/main" id="{9D7B8898-13C6-4077-9E59-5F3F5266EEC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36942562"/>
                  </p:ext>
                </p:extLst>
              </p:nvPr>
            </p:nvGraphicFramePr>
            <p:xfrm>
              <a:off x="10007501" y="2470556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49DD4F36-E6C5-48C4-BAEC-3F2BB961BD0F}">
                    <psez:zmPr id="{39EDE122-5AF7-48F2-A664-18211964B930}" transitionDur="1000">
                      <p166:blipFill xmlns:p166="http://schemas.microsoft.com/office/powerpoint/2016/6/main">
                        <a:blip r:embed="rId2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23" name="Section Zoom 22">
                <a:hlinkClick r:id="rId34" action="ppaction://hlinksldjump"/>
                <a:extLst>
                  <a:ext uri="{FF2B5EF4-FFF2-40B4-BE49-F238E27FC236}">
                    <a16:creationId xmlns:a16="http://schemas.microsoft.com/office/drawing/2014/main" id="{9D7B8898-13C6-4077-9E59-5F3F5266EEC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0007501" y="2470556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26" name="Section Zoom 25">
                <a:extLst>
                  <a:ext uri="{FF2B5EF4-FFF2-40B4-BE49-F238E27FC236}">
                    <a16:creationId xmlns:a16="http://schemas.microsoft.com/office/drawing/2014/main" id="{FC374873-488E-49C3-AAB3-847DC70EA4A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26010712"/>
                  </p:ext>
                </p:extLst>
              </p:nvPr>
            </p:nvGraphicFramePr>
            <p:xfrm>
              <a:off x="399751" y="3521657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9FD4A878-AEE8-4C16-94AB-8BDE2D856106}">
                    <psez:zmPr id="{41F2E181-8750-48F4-A09C-CD6ED4857341}" transitionDur="1000">
                      <p166:blipFill xmlns:p166="http://schemas.microsoft.com/office/powerpoint/2016/6/main">
                        <a:blip r:embed="rId3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26" name="Section Zoom 25">
                <a:hlinkClick r:id="rId36" action="ppaction://hlinksldjump"/>
                <a:extLst>
                  <a:ext uri="{FF2B5EF4-FFF2-40B4-BE49-F238E27FC236}">
                    <a16:creationId xmlns:a16="http://schemas.microsoft.com/office/drawing/2014/main" id="{FC374873-488E-49C3-AAB3-847DC70EA4A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399751" y="3521657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28" name="Section Zoom 27">
                <a:extLst>
                  <a:ext uri="{FF2B5EF4-FFF2-40B4-BE49-F238E27FC236}">
                    <a16:creationId xmlns:a16="http://schemas.microsoft.com/office/drawing/2014/main" id="{8A6EB204-E451-40E1-8011-D7B94FDBB22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23940126"/>
                  </p:ext>
                </p:extLst>
              </p:nvPr>
            </p:nvGraphicFramePr>
            <p:xfrm>
              <a:off x="2323018" y="3521657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B4E21216-0283-435A-B2AE-FFB753895294}">
                    <psez:zmPr id="{3936AFA1-6EBA-4223-BFFF-602A97120D32}" transitionDur="1000">
                      <p166:blipFill xmlns:p166="http://schemas.microsoft.com/office/powerpoint/2016/6/main">
                        <a:blip r:embed="rId3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28" name="Section Zoom 27">
                <a:hlinkClick r:id="rId38" action="ppaction://hlinksldjump"/>
                <a:extLst>
                  <a:ext uri="{FF2B5EF4-FFF2-40B4-BE49-F238E27FC236}">
                    <a16:creationId xmlns:a16="http://schemas.microsoft.com/office/drawing/2014/main" id="{8A6EB204-E451-40E1-8011-D7B94FDBB22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2323018" y="3521657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0" name="Section Zoom 29">
                <a:extLst>
                  <a:ext uri="{FF2B5EF4-FFF2-40B4-BE49-F238E27FC236}">
                    <a16:creationId xmlns:a16="http://schemas.microsoft.com/office/drawing/2014/main" id="{A0B663DD-1BF2-4A18-9CB0-DEDE00F3BAA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45024791"/>
                  </p:ext>
                </p:extLst>
              </p:nvPr>
            </p:nvGraphicFramePr>
            <p:xfrm>
              <a:off x="4236913" y="3521657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1E741016-7134-49CE-97F7-A39CD181069E}">
                    <psez:zmPr id="{78E3E8AC-C886-46BF-9732-DBCD52804A79}" transitionDur="1000">
                      <p166:blipFill xmlns:p166="http://schemas.microsoft.com/office/powerpoint/2016/6/main">
                        <a:blip r:embed="rId3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0" name="Section Zoom 29">
                <a:hlinkClick r:id="rId39" action="ppaction://hlinksldjump"/>
                <a:extLst>
                  <a:ext uri="{FF2B5EF4-FFF2-40B4-BE49-F238E27FC236}">
                    <a16:creationId xmlns:a16="http://schemas.microsoft.com/office/drawing/2014/main" id="{A0B663DD-1BF2-4A18-9CB0-DEDE00F3BAA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236913" y="3521657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2" name="Section Zoom 31">
                <a:extLst>
                  <a:ext uri="{FF2B5EF4-FFF2-40B4-BE49-F238E27FC236}">
                    <a16:creationId xmlns:a16="http://schemas.microsoft.com/office/drawing/2014/main" id="{7C8F7E78-7E98-4AB8-881E-E4A118A27B1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04961594"/>
                  </p:ext>
                </p:extLst>
              </p:nvPr>
            </p:nvGraphicFramePr>
            <p:xfrm>
              <a:off x="6152754" y="3522302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FEEA1DF7-032C-4BD8-97CB-F7E0955C56D0}">
                    <psez:zmPr id="{29B57DC4-700F-47B5-B2C6-56CD22B88E9C}" transitionDur="1000">
                      <p166:blipFill xmlns:p166="http://schemas.microsoft.com/office/powerpoint/2016/6/main">
                        <a:blip r:embed="rId3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2" name="Section Zoom 31">
                <a:hlinkClick r:id="rId40" action="ppaction://hlinksldjump"/>
                <a:extLst>
                  <a:ext uri="{FF2B5EF4-FFF2-40B4-BE49-F238E27FC236}">
                    <a16:creationId xmlns:a16="http://schemas.microsoft.com/office/drawing/2014/main" id="{7C8F7E78-7E98-4AB8-881E-E4A118A27B1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6152754" y="3522302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5" name="Section Zoom 34">
                <a:extLst>
                  <a:ext uri="{FF2B5EF4-FFF2-40B4-BE49-F238E27FC236}">
                    <a16:creationId xmlns:a16="http://schemas.microsoft.com/office/drawing/2014/main" id="{44ECC083-9CD2-4F7B-919E-7D7C824E213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79590321"/>
                  </p:ext>
                </p:extLst>
              </p:nvPr>
            </p:nvGraphicFramePr>
            <p:xfrm>
              <a:off x="8074074" y="3522573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2D5C9493-C663-4584-9734-AB0AF46A34BA}">
                    <psez:zmPr id="{10B25F3F-294F-4328-BF63-947F684CDF86}" transitionDur="1000">
                      <p166:blipFill xmlns:p166="http://schemas.microsoft.com/office/powerpoint/2016/6/main">
                        <a:blip r:embed="rId3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5" name="Section Zoom 34">
                <a:hlinkClick r:id="rId41" action="ppaction://hlinksldjump"/>
                <a:extLst>
                  <a:ext uri="{FF2B5EF4-FFF2-40B4-BE49-F238E27FC236}">
                    <a16:creationId xmlns:a16="http://schemas.microsoft.com/office/drawing/2014/main" id="{44ECC083-9CD2-4F7B-919E-7D7C824E213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8074074" y="3522573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9" name="Section Zoom 38">
                <a:extLst>
                  <a:ext uri="{FF2B5EF4-FFF2-40B4-BE49-F238E27FC236}">
                    <a16:creationId xmlns:a16="http://schemas.microsoft.com/office/drawing/2014/main" id="{7901446A-E771-4D76-BC4D-D3840B2C8A1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38165348"/>
                  </p:ext>
                </p:extLst>
              </p:nvPr>
            </p:nvGraphicFramePr>
            <p:xfrm>
              <a:off x="10007501" y="3521861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2BDD96BE-0F9D-4A58-BE89-42C4A2B1AE25}">
                    <psez:zmPr id="{59427112-D52F-41EB-8E4E-FCB813C41A41}" transitionDur="1000">
                      <p166:blipFill xmlns:p166="http://schemas.microsoft.com/office/powerpoint/2016/6/main">
                        <a:blip r:embed="rId3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9" name="Section Zoom 38">
                <a:hlinkClick r:id="rId42" action="ppaction://hlinksldjump"/>
                <a:extLst>
                  <a:ext uri="{FF2B5EF4-FFF2-40B4-BE49-F238E27FC236}">
                    <a16:creationId xmlns:a16="http://schemas.microsoft.com/office/drawing/2014/main" id="{7901446A-E771-4D76-BC4D-D3840B2C8A1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0007501" y="3521861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43" name="Section Zoom 42">
                <a:extLst>
                  <a:ext uri="{FF2B5EF4-FFF2-40B4-BE49-F238E27FC236}">
                    <a16:creationId xmlns:a16="http://schemas.microsoft.com/office/drawing/2014/main" id="{89E01732-3411-4FBF-B6AB-3E0E98982DB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80894446"/>
                  </p:ext>
                </p:extLst>
              </p:nvPr>
            </p:nvGraphicFramePr>
            <p:xfrm>
              <a:off x="396341" y="4572894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88D32C9C-8346-40EE-AF79-71F40777AC32}">
                    <psez:zmPr id="{BC863BA3-F415-4C69-9376-272C991922CB}" transitionDur="1000">
                      <p166:blipFill xmlns:p166="http://schemas.microsoft.com/office/powerpoint/2016/6/main">
                        <a:blip r:embed="rId4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43" name="Section Zoom 42">
                <a:hlinkClick r:id="rId44" action="ppaction://hlinksldjump"/>
                <a:extLst>
                  <a:ext uri="{FF2B5EF4-FFF2-40B4-BE49-F238E27FC236}">
                    <a16:creationId xmlns:a16="http://schemas.microsoft.com/office/drawing/2014/main" id="{89E01732-3411-4FBF-B6AB-3E0E98982DB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396341" y="4572894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49" name="Section Zoom 48">
                <a:extLst>
                  <a:ext uri="{FF2B5EF4-FFF2-40B4-BE49-F238E27FC236}">
                    <a16:creationId xmlns:a16="http://schemas.microsoft.com/office/drawing/2014/main" id="{25CF9202-527E-4CE7-BA5F-8BD7D9B4D2D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55414097"/>
                  </p:ext>
                </p:extLst>
              </p:nvPr>
            </p:nvGraphicFramePr>
            <p:xfrm>
              <a:off x="2323018" y="4572894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C9E5AA3A-BBCF-43B4-91B9-E288C24AE98B}">
                    <psez:zmPr id="{94CB6CB5-D938-4AD4-8999-B5EF47F13140}" transitionDur="1000">
                      <p166:blipFill xmlns:p166="http://schemas.microsoft.com/office/powerpoint/2016/6/main">
                        <a:blip r:embed="rId4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49" name="Section Zoom 48">
                <a:hlinkClick r:id="rId46" action="ppaction://hlinksldjump"/>
                <a:extLst>
                  <a:ext uri="{FF2B5EF4-FFF2-40B4-BE49-F238E27FC236}">
                    <a16:creationId xmlns:a16="http://schemas.microsoft.com/office/drawing/2014/main" id="{25CF9202-527E-4CE7-BA5F-8BD7D9B4D2D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2323018" y="4572894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51" name="Section Zoom 50">
                <a:extLst>
                  <a:ext uri="{FF2B5EF4-FFF2-40B4-BE49-F238E27FC236}">
                    <a16:creationId xmlns:a16="http://schemas.microsoft.com/office/drawing/2014/main" id="{518C76BA-DABE-4D7B-AB55-B8C15996A31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98938120"/>
                  </p:ext>
                </p:extLst>
              </p:nvPr>
            </p:nvGraphicFramePr>
            <p:xfrm>
              <a:off x="4236913" y="4572894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5D148A4A-A30B-49D3-871D-C17DB8834707}">
                    <psez:zmPr id="{21232C1F-81B5-4722-BAD3-905B18159BA3}" transitionDur="1000">
                      <p166:blipFill xmlns:p166="http://schemas.microsoft.com/office/powerpoint/2016/6/main">
                        <a:blip r:embed="rId4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51" name="Section Zoom 50">
                <a:hlinkClick r:id="rId47" action="ppaction://hlinksldjump"/>
                <a:extLst>
                  <a:ext uri="{FF2B5EF4-FFF2-40B4-BE49-F238E27FC236}">
                    <a16:creationId xmlns:a16="http://schemas.microsoft.com/office/drawing/2014/main" id="{518C76BA-DABE-4D7B-AB55-B8C15996A31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4236913" y="4572894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53" name="Section Zoom 52">
                <a:extLst>
                  <a:ext uri="{FF2B5EF4-FFF2-40B4-BE49-F238E27FC236}">
                    <a16:creationId xmlns:a16="http://schemas.microsoft.com/office/drawing/2014/main" id="{0D197125-0E8D-4C8D-BB0F-26D54556272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61583569"/>
                  </p:ext>
                </p:extLst>
              </p:nvPr>
            </p:nvGraphicFramePr>
            <p:xfrm>
              <a:off x="6152754" y="4573218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A5A35F25-619B-43EA-A51B-04BC50172679}">
                    <psez:zmPr id="{11D67F26-4FB3-4C5B-B3D7-A3054B32FE3E}" transitionDur="1000">
                      <p166:blipFill xmlns:p166="http://schemas.microsoft.com/office/powerpoint/2016/6/main">
                        <a:blip r:embed="rId4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53" name="Section Zoom 52">
                <a:hlinkClick r:id="rId48" action="ppaction://hlinksldjump"/>
                <a:extLst>
                  <a:ext uri="{FF2B5EF4-FFF2-40B4-BE49-F238E27FC236}">
                    <a16:creationId xmlns:a16="http://schemas.microsoft.com/office/drawing/2014/main" id="{0D197125-0E8D-4C8D-BB0F-26D54556272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6152754" y="4573218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55" name="Section Zoom 54">
                <a:extLst>
                  <a:ext uri="{FF2B5EF4-FFF2-40B4-BE49-F238E27FC236}">
                    <a16:creationId xmlns:a16="http://schemas.microsoft.com/office/drawing/2014/main" id="{19BE61A4-5D78-428C-9672-2F942D5B71F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10088652"/>
                  </p:ext>
                </p:extLst>
              </p:nvPr>
            </p:nvGraphicFramePr>
            <p:xfrm>
              <a:off x="8068751" y="4573354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D485DB9A-117D-48B4-9A58-2C75877D50A7}">
                    <psez:zmPr id="{761058B0-CC4C-41D9-BFF3-F77AE0BC7525}" transitionDur="1000">
                      <p166:blipFill xmlns:p166="http://schemas.microsoft.com/office/powerpoint/2016/6/main">
                        <a:blip r:embed="rId4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55" name="Section Zoom 54">
                <a:hlinkClick r:id="rId49" action="ppaction://hlinksldjump"/>
                <a:extLst>
                  <a:ext uri="{FF2B5EF4-FFF2-40B4-BE49-F238E27FC236}">
                    <a16:creationId xmlns:a16="http://schemas.microsoft.com/office/drawing/2014/main" id="{19BE61A4-5D78-428C-9672-2F942D5B71F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8068751" y="4573354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57" name="Section Zoom 56">
                <a:extLst>
                  <a:ext uri="{FF2B5EF4-FFF2-40B4-BE49-F238E27FC236}">
                    <a16:creationId xmlns:a16="http://schemas.microsoft.com/office/drawing/2014/main" id="{C792421A-5D6D-4153-855C-43665954769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85896851"/>
                  </p:ext>
                </p:extLst>
              </p:nvPr>
            </p:nvGraphicFramePr>
            <p:xfrm>
              <a:off x="10007501" y="4573166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F891CBEA-DB6A-4D47-9259-1B35B2BD6BDD}">
                    <psez:zmPr id="{D0E31426-CD78-4294-B2C3-DDB7E77DE78B}" transitionDur="1000">
                      <p166:blipFill xmlns:p166="http://schemas.microsoft.com/office/powerpoint/2016/6/main">
                        <a:blip r:embed="rId4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57" name="Section Zoom 56">
                <a:hlinkClick r:id="rId50" action="ppaction://hlinksldjump"/>
                <a:extLst>
                  <a:ext uri="{FF2B5EF4-FFF2-40B4-BE49-F238E27FC236}">
                    <a16:creationId xmlns:a16="http://schemas.microsoft.com/office/drawing/2014/main" id="{C792421A-5D6D-4153-855C-43665954769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10007501" y="4573166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59" name="Section Zoom 58">
                <a:extLst>
                  <a:ext uri="{FF2B5EF4-FFF2-40B4-BE49-F238E27FC236}">
                    <a16:creationId xmlns:a16="http://schemas.microsoft.com/office/drawing/2014/main" id="{8974DB13-8EA8-4997-8455-0AC2077EDFB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24881894"/>
                  </p:ext>
                </p:extLst>
              </p:nvPr>
            </p:nvGraphicFramePr>
            <p:xfrm>
              <a:off x="396341" y="5624133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F7781D07-D72C-499B-A979-8AA167C31F28}">
                    <psez:zmPr id="{A87277C0-02AB-4D98-AB93-03F8DA170D90}" transitionDur="1000">
                      <p166:blipFill xmlns:p166="http://schemas.microsoft.com/office/powerpoint/2016/6/main">
                        <a:blip r:embed="rId5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59" name="Section Zoom 58">
                <a:hlinkClick r:id="rId52" action="ppaction://hlinksldjump"/>
                <a:extLst>
                  <a:ext uri="{FF2B5EF4-FFF2-40B4-BE49-F238E27FC236}">
                    <a16:creationId xmlns:a16="http://schemas.microsoft.com/office/drawing/2014/main" id="{8974DB13-8EA8-4997-8455-0AC2077EDFB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396341" y="5624133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61" name="Section Zoom 60">
                <a:extLst>
                  <a:ext uri="{FF2B5EF4-FFF2-40B4-BE49-F238E27FC236}">
                    <a16:creationId xmlns:a16="http://schemas.microsoft.com/office/drawing/2014/main" id="{5CCA4C46-11EA-4AA8-B031-7967BD157B3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18222844"/>
                  </p:ext>
                </p:extLst>
              </p:nvPr>
            </p:nvGraphicFramePr>
            <p:xfrm>
              <a:off x="2320084" y="5624133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D4DBA0D0-8FB7-47F3-A24E-EEC270B47A9F}">
                    <psez:zmPr id="{3C3E0811-36D2-4E1C-9493-62F5CAD1B5B7}" transitionDur="1000">
                      <p166:blipFill xmlns:p166="http://schemas.microsoft.com/office/powerpoint/2016/6/main">
                        <a:blip r:embed="rId5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61" name="Section Zoom 60">
                <a:hlinkClick r:id="rId54" action="ppaction://hlinksldjump"/>
                <a:extLst>
                  <a:ext uri="{FF2B5EF4-FFF2-40B4-BE49-F238E27FC236}">
                    <a16:creationId xmlns:a16="http://schemas.microsoft.com/office/drawing/2014/main" id="{5CCA4C46-11EA-4AA8-B031-7967BD157B3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2320084" y="5624133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63" name="Section Zoom 62">
                <a:extLst>
                  <a:ext uri="{FF2B5EF4-FFF2-40B4-BE49-F238E27FC236}">
                    <a16:creationId xmlns:a16="http://schemas.microsoft.com/office/drawing/2014/main" id="{27405E86-F9B0-4B26-9260-3C0CC3C1768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58755435"/>
                  </p:ext>
                </p:extLst>
              </p:nvPr>
            </p:nvGraphicFramePr>
            <p:xfrm>
              <a:off x="4236913" y="5624133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4A48F2ED-DDFC-46C2-A2EE-CEFFAAA840AA}">
                    <psez:zmPr id="{59FCDE8E-D409-445B-A7EA-9F5C1AD9A67E}" transitionDur="1000">
                      <p166:blipFill xmlns:p166="http://schemas.microsoft.com/office/powerpoint/2016/6/main">
                        <a:blip r:embed="rId5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63" name="Section Zoom 62">
                <a:hlinkClick r:id="rId55" action="ppaction://hlinksldjump"/>
                <a:extLst>
                  <a:ext uri="{FF2B5EF4-FFF2-40B4-BE49-F238E27FC236}">
                    <a16:creationId xmlns:a16="http://schemas.microsoft.com/office/drawing/2014/main" id="{27405E86-F9B0-4B26-9260-3C0CC3C1768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4236913" y="5624133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65" name="Section Zoom 64">
                <a:extLst>
                  <a:ext uri="{FF2B5EF4-FFF2-40B4-BE49-F238E27FC236}">
                    <a16:creationId xmlns:a16="http://schemas.microsoft.com/office/drawing/2014/main" id="{63683CE5-A61C-4436-BF66-4FFBFDACFBE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32949547"/>
                  </p:ext>
                </p:extLst>
              </p:nvPr>
            </p:nvGraphicFramePr>
            <p:xfrm>
              <a:off x="6152754" y="5624133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218DEA58-B07E-4823-9A99-F29424FD8AB6}">
                    <psez:zmPr id="{D5A1667C-1630-4B7D-B031-FEB329FF6F33}" transitionDur="1000">
                      <p166:blipFill xmlns:p166="http://schemas.microsoft.com/office/powerpoint/2016/6/main">
                        <a:blip r:embed="rId5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65" name="Section Zoom 64">
                <a:hlinkClick r:id="rId56" action="ppaction://hlinksldjump"/>
                <a:extLst>
                  <a:ext uri="{FF2B5EF4-FFF2-40B4-BE49-F238E27FC236}">
                    <a16:creationId xmlns:a16="http://schemas.microsoft.com/office/drawing/2014/main" id="{63683CE5-A61C-4436-BF66-4FFBFDACFBE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6152754" y="5624133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67" name="Section Zoom 66">
                <a:extLst>
                  <a:ext uri="{FF2B5EF4-FFF2-40B4-BE49-F238E27FC236}">
                    <a16:creationId xmlns:a16="http://schemas.microsoft.com/office/drawing/2014/main" id="{D93E8B04-81B0-4DAB-919B-7E0D5D9B2E2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58500238"/>
                  </p:ext>
                </p:extLst>
              </p:nvPr>
            </p:nvGraphicFramePr>
            <p:xfrm>
              <a:off x="8068751" y="5624133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96730FD1-7300-41AA-AE3B-544EB5F0E313}">
                    <psez:zmPr id="{49B2DA01-9E71-4A95-9E34-468C7BA9CFAE}" transitionDur="1000">
                      <p166:blipFill xmlns:p166="http://schemas.microsoft.com/office/powerpoint/2016/6/main">
                        <a:blip r:embed="rId5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67" name="Section Zoom 66">
                <a:hlinkClick r:id="rId57" action="ppaction://hlinksldjump"/>
                <a:extLst>
                  <a:ext uri="{FF2B5EF4-FFF2-40B4-BE49-F238E27FC236}">
                    <a16:creationId xmlns:a16="http://schemas.microsoft.com/office/drawing/2014/main" id="{D93E8B04-81B0-4DAB-919B-7E0D5D9B2E2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8068751" y="5624133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69" name="Section Zoom 68">
                <a:extLst>
                  <a:ext uri="{FF2B5EF4-FFF2-40B4-BE49-F238E27FC236}">
                    <a16:creationId xmlns:a16="http://schemas.microsoft.com/office/drawing/2014/main" id="{055FCB56-409D-4455-A7CB-D95A03AC42B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00474037"/>
                  </p:ext>
                </p:extLst>
              </p:nvPr>
            </p:nvGraphicFramePr>
            <p:xfrm>
              <a:off x="10007501" y="5624471"/>
              <a:ext cx="1788160" cy="866518"/>
            </p:xfrm>
            <a:graphic>
              <a:graphicData uri="http://schemas.microsoft.com/office/powerpoint/2016/sectionzoom">
                <psez:sectionZm>
                  <psez:sectionZmObj sectionId="{2B131FCC-495F-47C9-8B76-CD76C3E1F552}">
                    <psez:zmPr id="{2959C338-AC16-460F-81A3-8F987344E253}" transitionDur="1000">
                      <p166:blipFill xmlns:p166="http://schemas.microsoft.com/office/powerpoint/2016/6/main">
                        <a:blip r:embed="rId5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651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69" name="Section Zoom 68">
                <a:hlinkClick r:id="rId58" action="ppaction://hlinksldjump"/>
                <a:extLst>
                  <a:ext uri="{FF2B5EF4-FFF2-40B4-BE49-F238E27FC236}">
                    <a16:creationId xmlns:a16="http://schemas.microsoft.com/office/drawing/2014/main" id="{055FCB56-409D-4455-A7CB-D95A03AC42B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10007501" y="5624471"/>
                <a:ext cx="1788160" cy="86651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" name="Section Zoom 2">
                <a:extLst>
                  <a:ext uri="{FF2B5EF4-FFF2-40B4-BE49-F238E27FC236}">
                    <a16:creationId xmlns:a16="http://schemas.microsoft.com/office/drawing/2014/main" id="{CB4DC3B6-CA5C-4B6C-8EEF-D8FF4FE49C0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78967619"/>
                  </p:ext>
                </p:extLst>
              </p:nvPr>
            </p:nvGraphicFramePr>
            <p:xfrm>
              <a:off x="396341" y="366336"/>
              <a:ext cx="1788160" cy="868126"/>
            </p:xfrm>
            <a:graphic>
              <a:graphicData uri="http://schemas.microsoft.com/office/powerpoint/2016/sectionzoom">
                <psez:sectionZm>
                  <psez:sectionZmObj sectionId="{6D078F8C-9C9D-46E2-AB7C-7D81BE255C23}">
                    <psez:zmPr id="{6B7AB2C3-435D-4673-A2B4-DC67EAFAA466}" transitionDur="1000">
                      <p166:blipFill xmlns:p166="http://schemas.microsoft.com/office/powerpoint/2016/6/main">
                        <a:blip r:embed="rId5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88160" cy="868126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" name="Section Zoom 2">
                <a:hlinkClick r:id="rId60" action="ppaction://hlinksldjump"/>
                <a:extLst>
                  <a:ext uri="{FF2B5EF4-FFF2-40B4-BE49-F238E27FC236}">
                    <a16:creationId xmlns:a16="http://schemas.microsoft.com/office/drawing/2014/main" id="{CB4DC3B6-CA5C-4B6C-8EEF-D8FF4FE49C0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396341" y="366336"/>
                <a:ext cx="1788160" cy="868126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757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Starboard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32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405476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920627"/>
            <a:ext cx="12192000" cy="5016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The first Crayola to get a name change was Prussian blue, which became this timely blue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84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Midnight Blue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97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162972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920627"/>
            <a:ext cx="12192000" cy="5016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Most casualties suffered by the Union in the Civil War came about not due to combat but rather this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36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Disease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37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91005F0-9616-44A8-BA0F-5F1125355914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264407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612846"/>
            <a:ext cx="12192000" cy="563231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200" dirty="0">
                <a:latin typeface="Impact" panose="020B0806030902050204" pitchFamily="34" charset="0"/>
              </a:rPr>
              <a:t>Designed in 1846, the bear flag of California has a 5-pointed star, originally an allusion to this state that also fought for independence from Mexico</a:t>
            </a:r>
            <a:endParaRPr lang="en-US" sz="595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81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Texas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38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320457"/>
            <a:ext cx="12192000" cy="62170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9900" dirty="0">
                <a:latin typeface="Impact" panose="020B0806030902050204" pitchFamily="34" charset="0"/>
              </a:rPr>
              <a:t>STATE FLAGS</a:t>
            </a:r>
          </a:p>
        </p:txBody>
      </p:sp>
    </p:spTree>
    <p:extLst>
      <p:ext uri="{BB962C8B-B14F-4D97-AF65-F5344CB8AC3E}">
        <p14:creationId xmlns:p14="http://schemas.microsoft.com/office/powerpoint/2010/main" val="2629378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250911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1166848"/>
            <a:ext cx="12192000" cy="45243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200" dirty="0">
                <a:latin typeface="Impact" panose="020B0806030902050204" pitchFamily="34" charset="0"/>
              </a:rPr>
              <a:t>After a Bobby Thomson home run on Oct. 3, 1951, Russ Hodges screamed, they "win the pennant!" 4 times</a:t>
            </a:r>
            <a:endParaRPr lang="en-US" sz="3333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623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The Giants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65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212402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920627"/>
            <a:ext cx="12192000" cy="5016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Jolly good! On May 6, 1954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in Oxford, England,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he ran the mile in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3 minutes, 59.4 seconds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6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(Roger) Banister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36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24143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920627"/>
            <a:ext cx="12192000" cy="5016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Fashion pattern used in certain suits or by a team very familiar with winning pennants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79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Pinstripes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6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142294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1851645"/>
            <a:ext cx="12192000" cy="31547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9900" dirty="0">
                <a:latin typeface="Impact" panose="020B0806030902050204" pitchFamily="34" charset="0"/>
              </a:rPr>
              <a:t>PENNANTS</a:t>
            </a:r>
          </a:p>
        </p:txBody>
      </p:sp>
    </p:spTree>
    <p:extLst>
      <p:ext uri="{BB962C8B-B14F-4D97-AF65-F5344CB8AC3E}">
        <p14:creationId xmlns:p14="http://schemas.microsoft.com/office/powerpoint/2010/main" val="1197538109"/>
      </p:ext>
    </p:extLst>
  </p:cSld>
  <p:clrMapOvr>
    <a:masterClrMapping/>
  </p:clrMapOvr>
  <p:transition spd="slow">
    <p:push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920627"/>
            <a:ext cx="12192000" cy="5016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Aptly, the girl in "Peanuts" with this first name sometimes wore a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purple dress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92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Violet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41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$400</a:t>
            </a:r>
          </a:p>
        </p:txBody>
      </p:sp>
    </p:spTree>
    <p:extLst>
      <p:ext uri="{BB962C8B-B14F-4D97-AF65-F5344CB8AC3E}">
        <p14:creationId xmlns:p14="http://schemas.microsoft.com/office/powerpoint/2010/main" val="72940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920627"/>
            <a:ext cx="12192000" cy="5016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In November 1862 this bewhiskered man replaced General McClellan as head of Union troops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3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Burnside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2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91005F0-9616-44A8-BA0F-5F1125355914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389702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920622"/>
            <a:ext cx="12192000" cy="5016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Indiana's flag has a flaming gold one of these, representing liberty &amp; enlightenment</a:t>
            </a:r>
            <a:endParaRPr lang="en-US" sz="71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20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A Torch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324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130236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1166848"/>
            <a:ext cx="12192000" cy="45243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200" dirty="0">
                <a:latin typeface="Impact" panose="020B0806030902050204" pitchFamily="34" charset="0"/>
              </a:rPr>
              <a:t>The Dodgers had a little help winning the 1963 pennant;</a:t>
            </a:r>
          </a:p>
          <a:p>
            <a:pPr algn="ctr"/>
            <a:r>
              <a:rPr lang="en-US" sz="7200" dirty="0">
                <a:latin typeface="Impact" panose="020B0806030902050204" pitchFamily="34" charset="0"/>
              </a:rPr>
              <a:t>this lefty won 25 games,</a:t>
            </a:r>
          </a:p>
          <a:p>
            <a:pPr algn="ctr"/>
            <a:r>
              <a:rPr lang="en-US" sz="7200" dirty="0">
                <a:latin typeface="Impact" panose="020B0806030902050204" pitchFamily="34" charset="0"/>
              </a:rPr>
              <a:t>11 by shutout</a:t>
            </a:r>
            <a:endParaRPr lang="en-US" sz="3333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02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320457"/>
            <a:ext cx="12192000" cy="62170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9900" dirty="0">
                <a:latin typeface="Impact" panose="020B0806030902050204" pitchFamily="34" charset="0"/>
              </a:rPr>
              <a:t>THE JOLLY ROGER</a:t>
            </a:r>
          </a:p>
        </p:txBody>
      </p:sp>
    </p:spTree>
    <p:extLst>
      <p:ext uri="{BB962C8B-B14F-4D97-AF65-F5344CB8AC3E}">
        <p14:creationId xmlns:p14="http://schemas.microsoft.com/office/powerpoint/2010/main" val="1378628324"/>
      </p:ext>
    </p:extLst>
  </p:cSld>
  <p:clrMapOvr>
    <a:masterClrMapping/>
  </p:clrMapOvr>
  <p:transition spd="slow">
    <p:push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Sandy Koufax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74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15484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305074"/>
            <a:ext cx="12192000" cy="62478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1994's "North" left this late reviewer un-jolly: "I hated this movie. Hated </a:t>
            </a:r>
            <a:r>
              <a:rPr lang="en-US" sz="8000" dirty="0" err="1">
                <a:latin typeface="Impact" panose="020B0806030902050204" pitchFamily="34" charset="0"/>
              </a:rPr>
              <a:t>hated</a:t>
            </a:r>
            <a:r>
              <a:rPr lang="en-US" sz="8000" dirty="0">
                <a:latin typeface="Impact" panose="020B0806030902050204" pitchFamily="34" charset="0"/>
              </a:rPr>
              <a:t> </a:t>
            </a:r>
            <a:r>
              <a:rPr lang="en-US" sz="8000" dirty="0" err="1">
                <a:latin typeface="Impact" panose="020B0806030902050204" pitchFamily="34" charset="0"/>
              </a:rPr>
              <a:t>hated</a:t>
            </a:r>
            <a:r>
              <a:rPr lang="en-US" sz="8000" dirty="0">
                <a:latin typeface="Impact" panose="020B0806030902050204" pitchFamily="34" charset="0"/>
              </a:rPr>
              <a:t> </a:t>
            </a:r>
            <a:r>
              <a:rPr lang="en-US" sz="8000" dirty="0" err="1">
                <a:latin typeface="Impact" panose="020B0806030902050204" pitchFamily="34" charset="0"/>
              </a:rPr>
              <a:t>hated</a:t>
            </a:r>
            <a:r>
              <a:rPr lang="en-US" sz="8000" dirty="0">
                <a:latin typeface="Impact" panose="020B0806030902050204" pitchFamily="34" charset="0"/>
              </a:rPr>
              <a:t> </a:t>
            </a:r>
            <a:r>
              <a:rPr lang="en-US" sz="8000" dirty="0" err="1">
                <a:latin typeface="Impact" panose="020B0806030902050204" pitchFamily="34" charset="0"/>
              </a:rPr>
              <a:t>hated</a:t>
            </a:r>
            <a:r>
              <a:rPr lang="en-US" sz="8000" dirty="0">
                <a:latin typeface="Impact" panose="020B0806030902050204" pitchFamily="34" charset="0"/>
              </a:rPr>
              <a:t> this movie. Hated it"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(Roger) Ebert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47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198049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1536180"/>
            <a:ext cx="12192000" cy="37856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Hyphenated term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meaning ill-fated,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like doomed lovers</a:t>
            </a:r>
          </a:p>
        </p:txBody>
      </p:sp>
    </p:spTree>
    <p:extLst>
      <p:ext uri="{BB962C8B-B14F-4D97-AF65-F5344CB8AC3E}">
        <p14:creationId xmlns:p14="http://schemas.microsoft.com/office/powerpoint/2010/main" val="223084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Star-crossed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01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316807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399133"/>
            <a:ext cx="12192000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The auburn hair seen here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is a result of this plant dye</a:t>
            </a:r>
            <a:endParaRPr lang="en-US" sz="400000" dirty="0">
              <a:latin typeface="Impact" panose="020B080603090205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6A8FFC-1888-4DD6-B4DA-8532CE6D56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9039" y="3094432"/>
            <a:ext cx="3353921" cy="3364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230553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Henna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58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612844"/>
            <a:ext cx="12192000" cy="563231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0" dirty="0">
                <a:latin typeface="Impact" panose="020B0806030902050204" pitchFamily="34" charset="0"/>
              </a:rPr>
              <a:t>THE “STAR”S</a:t>
            </a:r>
          </a:p>
          <a:p>
            <a:pPr algn="ctr"/>
            <a:r>
              <a:rPr lang="en-US" sz="18000" dirty="0">
                <a:latin typeface="Impact" panose="020B0806030902050204" pitchFamily="34" charset="0"/>
              </a:rPr>
              <a:t>&amp; “STRIPE”S</a:t>
            </a:r>
          </a:p>
        </p:txBody>
      </p:sp>
    </p:spTree>
    <p:extLst>
      <p:ext uri="{BB962C8B-B14F-4D97-AF65-F5344CB8AC3E}">
        <p14:creationId xmlns:p14="http://schemas.microsoft.com/office/powerpoint/2010/main" val="2093986027"/>
      </p:ext>
    </p:extLst>
  </p:cSld>
  <p:clrMapOvr>
    <a:masterClrMapping/>
  </p:clrMapOvr>
  <p:transition spd="slow">
    <p:push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$600</a:t>
            </a:r>
          </a:p>
        </p:txBody>
      </p:sp>
    </p:spTree>
    <p:extLst>
      <p:ext uri="{BB962C8B-B14F-4D97-AF65-F5344CB8AC3E}">
        <p14:creationId xmlns:p14="http://schemas.microsoft.com/office/powerpoint/2010/main" val="174363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920627"/>
            <a:ext cx="12192000" cy="5016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Although the Union won the August 1864 Battle of this bay, the city itself remained in Southern hands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62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Mobile Bay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136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91005F0-9616-44A8-BA0F-5F1125355914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423187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920622"/>
            <a:ext cx="12192000" cy="5016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New Hampshire's flag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shows the frigate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Raleigh being built at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this "Port" city</a:t>
            </a:r>
          </a:p>
        </p:txBody>
      </p:sp>
    </p:spTree>
    <p:extLst>
      <p:ext uri="{BB962C8B-B14F-4D97-AF65-F5344CB8AC3E}">
        <p14:creationId xmlns:p14="http://schemas.microsoft.com/office/powerpoint/2010/main" val="2683204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Portsmouth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57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90020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1166848"/>
            <a:ext cx="12192000" cy="45243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200" dirty="0">
                <a:latin typeface="Impact" panose="020B0806030902050204" pitchFamily="34" charset="0"/>
              </a:rPr>
              <a:t>No big surprise that this all-time steals king was 1989's ALCS MVP for the A's; he stole 8 bases in 5 games &amp; hit .400</a:t>
            </a:r>
            <a:endParaRPr lang="en-US" sz="3333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00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1613121"/>
            <a:ext cx="12192000" cy="36317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Rickey</a:t>
            </a:r>
          </a:p>
          <a:p>
            <a:pPr algn="ctr"/>
            <a:r>
              <a:rPr lang="en-US" sz="11500" dirty="0">
                <a:latin typeface="Impact" panose="020B0806030902050204" pitchFamily="34" charset="0"/>
              </a:rPr>
              <a:t>Henderson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45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336893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1851645"/>
            <a:ext cx="12192000" cy="31547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9900" dirty="0">
                <a:latin typeface="Impact" panose="020B0806030902050204" pitchFamily="34" charset="0"/>
              </a:rPr>
              <a:t>TRY COLOR</a:t>
            </a:r>
          </a:p>
        </p:txBody>
      </p:sp>
    </p:spTree>
    <p:extLst>
      <p:ext uri="{BB962C8B-B14F-4D97-AF65-F5344CB8AC3E}">
        <p14:creationId xmlns:p14="http://schemas.microsoft.com/office/powerpoint/2010/main" val="3523348576"/>
      </p:ext>
    </p:extLst>
  </p:cSld>
  <p:clrMapOvr>
    <a:masterClrMapping/>
  </p:clrMapOvr>
  <p:transition spd="slow">
    <p:push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B4482C-81A5-48E5-8C0D-65FA6289F44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03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305074"/>
            <a:ext cx="12192000" cy="62478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Between signing the Dec.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of Ind. &amp; the Constitution, Roger Sherman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autographed this govt.-organizing document in 1777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89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1613122"/>
            <a:ext cx="12192000" cy="36317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The Articles of Confederation</a:t>
            </a:r>
          </a:p>
        </p:txBody>
      </p:sp>
    </p:spTree>
    <p:extLst>
      <p:ext uri="{BB962C8B-B14F-4D97-AF65-F5344CB8AC3E}">
        <p14:creationId xmlns:p14="http://schemas.microsoft.com/office/powerpoint/2010/main" val="78673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360598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151733"/>
            <a:ext cx="12192000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To suddenly activate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a plan or a motorcycle</a:t>
            </a:r>
          </a:p>
        </p:txBody>
      </p:sp>
    </p:spTree>
    <p:extLst>
      <p:ext uri="{BB962C8B-B14F-4D97-AF65-F5344CB8AC3E}">
        <p14:creationId xmlns:p14="http://schemas.microsoft.com/office/powerpoint/2010/main" val="232117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Kickstart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21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422971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920621"/>
            <a:ext cx="12192000" cy="5016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These 2 colors are in the name of an Irish song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about a lad with a Protestant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dad &amp; a Catholic mom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20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1613121"/>
            <a:ext cx="12192000" cy="36317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Orange and</a:t>
            </a:r>
          </a:p>
          <a:p>
            <a:pPr algn="ctr"/>
            <a:r>
              <a:rPr lang="en-US" sz="11500" dirty="0">
                <a:latin typeface="Impact" panose="020B0806030902050204" pitchFamily="34" charset="0"/>
              </a:rPr>
              <a:t>Green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45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$800</a:t>
            </a:r>
          </a:p>
        </p:txBody>
      </p:sp>
    </p:spTree>
    <p:extLst>
      <p:ext uri="{BB962C8B-B14F-4D97-AF65-F5344CB8AC3E}">
        <p14:creationId xmlns:p14="http://schemas.microsoft.com/office/powerpoint/2010/main" val="68284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320457"/>
            <a:ext cx="12192000" cy="62170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9900" dirty="0">
                <a:latin typeface="Impact" panose="020B0806030902050204" pitchFamily="34" charset="0"/>
              </a:rPr>
              <a:t>THE UNION, JACK</a:t>
            </a:r>
          </a:p>
        </p:txBody>
      </p:sp>
    </p:spTree>
    <p:extLst>
      <p:ext uri="{BB962C8B-B14F-4D97-AF65-F5344CB8AC3E}">
        <p14:creationId xmlns:p14="http://schemas.microsoft.com/office/powerpoint/2010/main" val="3086780680"/>
      </p:ext>
    </p:extLst>
  </p:cSld>
  <p:clrMapOvr>
    <a:masterClrMapping/>
  </p:clrMapOvr>
  <p:transition spd="slow">
    <p:push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305074"/>
            <a:ext cx="12192000" cy="62478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This Scottish-born detective in charge of getting secrets from the South wrote a memoir called "The Spy of the Rebellion"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05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Pinkerton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61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91005F0-9616-44A8-BA0F-5F1125355914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$1000</a:t>
            </a:r>
          </a:p>
        </p:txBody>
      </p:sp>
    </p:spTree>
    <p:extLst>
      <p:ext uri="{BB962C8B-B14F-4D97-AF65-F5344CB8AC3E}">
        <p14:creationId xmlns:p14="http://schemas.microsoft.com/office/powerpoint/2010/main" val="388681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151728"/>
            <a:ext cx="12192000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It's the only state flag that has a green background</a:t>
            </a:r>
          </a:p>
        </p:txBody>
      </p:sp>
    </p:spTree>
    <p:extLst>
      <p:ext uri="{BB962C8B-B14F-4D97-AF65-F5344CB8AC3E}">
        <p14:creationId xmlns:p14="http://schemas.microsoft.com/office/powerpoint/2010/main" val="270797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Washington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39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$1000</a:t>
            </a:r>
          </a:p>
        </p:txBody>
      </p:sp>
    </p:spTree>
    <p:extLst>
      <p:ext uri="{BB962C8B-B14F-4D97-AF65-F5344CB8AC3E}">
        <p14:creationId xmlns:p14="http://schemas.microsoft.com/office/powerpoint/2010/main" val="310666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612850"/>
            <a:ext cx="12192000" cy="563231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200" dirty="0">
                <a:latin typeface="Impact" panose="020B0806030902050204" pitchFamily="34" charset="0"/>
              </a:rPr>
              <a:t>In 2007 this slugger had</a:t>
            </a:r>
          </a:p>
          <a:p>
            <a:pPr algn="ctr"/>
            <a:r>
              <a:rPr lang="en-US" sz="7200" dirty="0">
                <a:latin typeface="Impact" panose="020B0806030902050204" pitchFamily="34" charset="0"/>
              </a:rPr>
              <a:t>some Big </a:t>
            </a:r>
            <a:r>
              <a:rPr lang="en-US" sz="7200" dirty="0" err="1">
                <a:latin typeface="Impact" panose="020B0806030902050204" pitchFamily="34" charset="0"/>
              </a:rPr>
              <a:t>Papi</a:t>
            </a:r>
            <a:r>
              <a:rPr lang="en-US" sz="7200" dirty="0">
                <a:latin typeface="Impact" panose="020B0806030902050204" pitchFamily="34" charset="0"/>
              </a:rPr>
              <a:t> in his bat,</a:t>
            </a:r>
          </a:p>
          <a:p>
            <a:pPr algn="ctr"/>
            <a:r>
              <a:rPr lang="en-US" sz="7200" dirty="0">
                <a:latin typeface="Impact" panose="020B0806030902050204" pitchFamily="34" charset="0"/>
              </a:rPr>
              <a:t>hitting .714 in the ALDS</a:t>
            </a:r>
          </a:p>
          <a:p>
            <a:pPr algn="ctr"/>
            <a:r>
              <a:rPr lang="en-US" sz="7200" dirty="0">
                <a:latin typeface="Impact" panose="020B0806030902050204" pitchFamily="34" charset="0"/>
              </a:rPr>
              <a:t>on the way to pennant &amp;</a:t>
            </a:r>
          </a:p>
          <a:p>
            <a:pPr algn="ctr"/>
            <a:r>
              <a:rPr lang="en-US" sz="7200" dirty="0">
                <a:latin typeface="Impact" panose="020B0806030902050204" pitchFamily="34" charset="0"/>
              </a:rPr>
              <a:t>World Series wins</a:t>
            </a:r>
            <a:endParaRPr lang="en-US" sz="3333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83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(David) Ortiz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9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$1000</a:t>
            </a:r>
          </a:p>
        </p:txBody>
      </p:sp>
    </p:spTree>
    <p:extLst>
      <p:ext uri="{BB962C8B-B14F-4D97-AF65-F5344CB8AC3E}">
        <p14:creationId xmlns:p14="http://schemas.microsoft.com/office/powerpoint/2010/main" val="112536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305074"/>
            <a:ext cx="12192000" cy="62478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An English dance called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the Sir Roger de Coverley evolved into a jolly dance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for couples called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this state's reel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90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91005F0-9616-44A8-BA0F-5F1125355914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$200</a:t>
            </a:r>
          </a:p>
        </p:txBody>
      </p:sp>
    </p:spTree>
    <p:extLst>
      <p:ext uri="{BB962C8B-B14F-4D97-AF65-F5344CB8AC3E}">
        <p14:creationId xmlns:p14="http://schemas.microsoft.com/office/powerpoint/2010/main" val="244287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9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The Virginia Reel</a:t>
            </a:r>
          </a:p>
        </p:txBody>
      </p:sp>
    </p:spTree>
    <p:extLst>
      <p:ext uri="{BB962C8B-B14F-4D97-AF65-F5344CB8AC3E}">
        <p14:creationId xmlns:p14="http://schemas.microsoft.com/office/powerpoint/2010/main" val="332597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$1000</a:t>
            </a:r>
          </a:p>
        </p:txBody>
      </p:sp>
    </p:spTree>
    <p:extLst>
      <p:ext uri="{BB962C8B-B14F-4D97-AF65-F5344CB8AC3E}">
        <p14:creationId xmlns:p14="http://schemas.microsoft.com/office/powerpoint/2010/main" val="39239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920627"/>
            <a:ext cx="12192000" cy="5016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If you're an L.A. County health career junior volunteer, you have this tasty job</a:t>
            </a:r>
          </a:p>
        </p:txBody>
      </p:sp>
    </p:spTree>
    <p:extLst>
      <p:ext uri="{BB962C8B-B14F-4D97-AF65-F5344CB8AC3E}">
        <p14:creationId xmlns:p14="http://schemas.microsoft.com/office/powerpoint/2010/main" val="377383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A Candy Striper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21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$1000</a:t>
            </a:r>
          </a:p>
        </p:txBody>
      </p:sp>
    </p:spTree>
    <p:extLst>
      <p:ext uri="{BB962C8B-B14F-4D97-AF65-F5344CB8AC3E}">
        <p14:creationId xmlns:p14="http://schemas.microsoft.com/office/powerpoint/2010/main" val="152983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920621"/>
            <a:ext cx="12192000" cy="5016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The iPhone 7 comes in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a metallic pink with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This 2-word name,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also popular for jewelry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95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Rose Gold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244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882149"/>
            <a:ext cx="12192000" cy="509370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5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101600" dir="2700000" algn="tl" rotWithShape="0">
                    <a:prstClr val="black">
                      <a:alpha val="34000"/>
                    </a:prstClr>
                  </a:outerShdw>
                </a:effectLst>
                <a:latin typeface="Impact" panose="020B0806030902050204" pitchFamily="34" charset="0"/>
                <a:cs typeface="Urdu Typesetting" panose="020B0604020202020204" pitchFamily="66" charset="-78"/>
              </a:rPr>
              <a:t>$1000</a:t>
            </a:r>
          </a:p>
        </p:txBody>
      </p:sp>
    </p:spTree>
    <p:extLst>
      <p:ext uri="{BB962C8B-B14F-4D97-AF65-F5344CB8AC3E}">
        <p14:creationId xmlns:p14="http://schemas.microsoft.com/office/powerpoint/2010/main" val="31144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920627"/>
            <a:ext cx="12192000" cy="50167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latin typeface="Impact" panose="020B0806030902050204" pitchFamily="34" charset="0"/>
              </a:rPr>
              <a:t>Days after assuming command of the Army of the Potomac, he led the Union</a:t>
            </a:r>
          </a:p>
          <a:p>
            <a:pPr algn="ctr"/>
            <a:r>
              <a:rPr lang="en-US" sz="8000" dirty="0">
                <a:latin typeface="Impact" panose="020B0806030902050204" pitchFamily="34" charset="0"/>
              </a:rPr>
              <a:t>to victory at Gettysburg</a:t>
            </a:r>
            <a:endParaRPr lang="en-US" sz="400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52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86000">
              <a:srgbClr val="00206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801FE3-07F7-4BEA-9A30-D30EB4AE0EBE}"/>
              </a:ext>
            </a:extLst>
          </p:cNvPr>
          <p:cNvSpPr txBox="1"/>
          <p:nvPr/>
        </p:nvSpPr>
        <p:spPr>
          <a:xfrm>
            <a:off x="0" y="2497978"/>
            <a:ext cx="12192000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latin typeface="Impact" panose="020B0806030902050204" pitchFamily="34" charset="0"/>
              </a:rPr>
              <a:t>(George) Meade</a:t>
            </a:r>
            <a:endParaRPr lang="en-US" sz="1234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98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689</Words>
  <Application>Microsoft Office PowerPoint</Application>
  <PresentationFormat>Widescreen</PresentationFormat>
  <Paragraphs>130</Paragraphs>
  <Slides>99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99</vt:i4>
      </vt:variant>
    </vt:vector>
  </HeadingPairs>
  <TitlesOfParts>
    <vt:vector size="104" baseType="lpstr">
      <vt:lpstr>Arial</vt:lpstr>
      <vt:lpstr>Calibri</vt:lpstr>
      <vt:lpstr>Calibri Light</vt:lpstr>
      <vt:lpstr>Impact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BSmedley</dc:creator>
  <cp:lastModifiedBy>Bryon Smedley</cp:lastModifiedBy>
  <cp:revision>33</cp:revision>
  <dcterms:created xsi:type="dcterms:W3CDTF">2018-07-24T22:20:02Z</dcterms:created>
  <dcterms:modified xsi:type="dcterms:W3CDTF">2024-01-29T20:43:45Z</dcterms:modified>
</cp:coreProperties>
</file>